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6" r:id="rId19"/>
    <p:sldId id="272" r:id="rId20"/>
    <p:sldId id="273" r:id="rId21"/>
    <p:sldId id="279" r:id="rId22"/>
    <p:sldId id="280" r:id="rId23"/>
    <p:sldId id="281" r:id="rId24"/>
    <p:sldId id="282" r:id="rId25"/>
    <p:sldId id="274" r:id="rId26"/>
    <p:sldId id="275" r:id="rId27"/>
  </p:sldIdLst>
  <p:sldSz cx="10693400" cy="7569200"/>
  <p:notesSz cx="9979025" cy="6834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3" autoAdjust="0"/>
  </p:normalViewPr>
  <p:slideViewPr>
    <p:cSldViewPr>
      <p:cViewPr>
        <p:scale>
          <a:sx n="107" d="100"/>
          <a:sy n="107" d="100"/>
        </p:scale>
        <p:origin x="-118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8220" y="525018"/>
            <a:ext cx="7156958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15400" y="678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00200" y="53339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299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72730" y="1803780"/>
            <a:ext cx="2455545" cy="432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350" y="1333500"/>
            <a:ext cx="4354576" cy="262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19626" y="3938587"/>
            <a:ext cx="2600325" cy="260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16775" y="4370387"/>
            <a:ext cx="3124200" cy="249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69175" y="409574"/>
            <a:ext cx="1714500" cy="3267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0237" y="5869065"/>
            <a:ext cx="4184649" cy="1273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450" y="116967"/>
            <a:ext cx="8064500" cy="269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0349" y="3504183"/>
            <a:ext cx="9172701" cy="284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omania.us6.list-manage.com/track/click?u=c0e24643fa33bdfe5d339fa50&amp;id=9a3fca3eb9&amp;e=208b7ce563" TargetMode="External"/><Relationship Id="rId2" Type="http://schemas.openxmlformats.org/officeDocument/2006/relationships/hyperlink" Target="https://francomania.us6.list-manage.com/track/click?u=c0e24643fa33bdfe5d339fa50&amp;id=efed9ea507&amp;e=208b7ce5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vk.com/centrefrancais_sykts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155415"/>
            <a:ext cx="806450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Ресурсный ц</a:t>
            </a:r>
            <a:r>
              <a:rPr sz="4400" b="1" dirty="0" err="1" smtClean="0">
                <a:solidFill>
                  <a:srgbClr val="252573"/>
                </a:solidFill>
                <a:latin typeface="Times New Roman"/>
                <a:cs typeface="Times New Roman"/>
              </a:rPr>
              <a:t>ентр</a:t>
            </a:r>
            <a:r>
              <a:rPr sz="44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4400" b="1" dirty="0" err="1" smtClean="0">
                <a:solidFill>
                  <a:srgbClr val="252573"/>
                </a:solidFill>
                <a:latin typeface="Times New Roman"/>
                <a:cs typeface="Times New Roman"/>
              </a:rPr>
              <a:t>французско</a:t>
            </a:r>
            <a:r>
              <a:rPr lang="ru-RU" sz="4400" b="1" dirty="0" err="1" smtClean="0">
                <a:solidFill>
                  <a:srgbClr val="252573"/>
                </a:solidFill>
                <a:latin typeface="Times New Roman"/>
                <a:cs typeface="Times New Roman"/>
              </a:rPr>
              <a:t>го</a:t>
            </a:r>
            <a:r>
              <a:rPr lang="ru-RU" sz="44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 языка и </a:t>
            </a:r>
            <a:r>
              <a:rPr sz="4400" b="1" dirty="0" err="1" smtClean="0">
                <a:solidFill>
                  <a:srgbClr val="252573"/>
                </a:solidFill>
                <a:latin typeface="Times New Roman"/>
                <a:cs typeface="Times New Roman"/>
              </a:rPr>
              <a:t>культуры</a:t>
            </a:r>
            <a:endParaRPr sz="4400" dirty="0">
              <a:latin typeface="Times New Roman"/>
              <a:cs typeface="Times New Roman"/>
            </a:endParaRPr>
          </a:p>
          <a:p>
            <a:pPr marL="6985" marR="5080" algn="ctr">
              <a:lnSpc>
                <a:spcPct val="100000"/>
              </a:lnSpc>
            </a:pPr>
            <a:r>
              <a:rPr sz="4400" b="1" dirty="0">
                <a:solidFill>
                  <a:srgbClr val="252573"/>
                </a:solidFill>
                <a:latin typeface="Times New Roman"/>
                <a:cs typeface="Times New Roman"/>
              </a:rPr>
              <a:t>Сыктывкарского  государственного</a:t>
            </a:r>
            <a:r>
              <a:rPr sz="4400" b="1" spc="-10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252573"/>
                </a:solidFill>
                <a:latin typeface="Times New Roman"/>
                <a:cs typeface="Times New Roman"/>
              </a:rPr>
              <a:t>университета  имени </a:t>
            </a:r>
            <a:r>
              <a:rPr sz="4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Питирима</a:t>
            </a:r>
            <a:r>
              <a:rPr sz="4400" b="1" spc="-3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252573"/>
                </a:solidFill>
                <a:latin typeface="Times New Roman"/>
                <a:cs typeface="Times New Roman"/>
              </a:rPr>
              <a:t>Сорокина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4900" y="3556000"/>
            <a:ext cx="5486400" cy="4113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964" y="472058"/>
            <a:ext cx="7776845" cy="2019300"/>
          </a:xfrm>
          <a:custGeom>
            <a:avLst/>
            <a:gdLst/>
            <a:ahLst/>
            <a:cxnLst/>
            <a:rect l="l" t="t" r="r" b="b"/>
            <a:pathLst>
              <a:path w="7776845" h="2019300">
                <a:moveTo>
                  <a:pt x="7440294" y="0"/>
                </a:moveTo>
                <a:lnTo>
                  <a:pt x="336423" y="0"/>
                </a:lnTo>
                <a:lnTo>
                  <a:pt x="290772" y="3073"/>
                </a:lnTo>
                <a:lnTo>
                  <a:pt x="246988" y="12026"/>
                </a:lnTo>
                <a:lnTo>
                  <a:pt x="205472" y="26457"/>
                </a:lnTo>
                <a:lnTo>
                  <a:pt x="166624" y="45964"/>
                </a:lnTo>
                <a:lnTo>
                  <a:pt x="130845" y="70145"/>
                </a:lnTo>
                <a:lnTo>
                  <a:pt x="98536" y="98599"/>
                </a:lnTo>
                <a:lnTo>
                  <a:pt x="70098" y="130924"/>
                </a:lnTo>
                <a:lnTo>
                  <a:pt x="45931" y="166718"/>
                </a:lnTo>
                <a:lnTo>
                  <a:pt x="26437" y="205579"/>
                </a:lnTo>
                <a:lnTo>
                  <a:pt x="12017" y="247106"/>
                </a:lnTo>
                <a:lnTo>
                  <a:pt x="3071" y="290896"/>
                </a:lnTo>
                <a:lnTo>
                  <a:pt x="0" y="336550"/>
                </a:lnTo>
                <a:lnTo>
                  <a:pt x="0" y="1682495"/>
                </a:lnTo>
                <a:lnTo>
                  <a:pt x="3071" y="1728146"/>
                </a:lnTo>
                <a:lnTo>
                  <a:pt x="12017" y="1771930"/>
                </a:lnTo>
                <a:lnTo>
                  <a:pt x="26437" y="1813446"/>
                </a:lnTo>
                <a:lnTo>
                  <a:pt x="45931" y="1852295"/>
                </a:lnTo>
                <a:lnTo>
                  <a:pt x="70098" y="1888073"/>
                </a:lnTo>
                <a:lnTo>
                  <a:pt x="98536" y="1920382"/>
                </a:lnTo>
                <a:lnTo>
                  <a:pt x="130845" y="1948820"/>
                </a:lnTo>
                <a:lnTo>
                  <a:pt x="166624" y="1972987"/>
                </a:lnTo>
                <a:lnTo>
                  <a:pt x="205472" y="1992481"/>
                </a:lnTo>
                <a:lnTo>
                  <a:pt x="246988" y="2006901"/>
                </a:lnTo>
                <a:lnTo>
                  <a:pt x="290772" y="2015847"/>
                </a:lnTo>
                <a:lnTo>
                  <a:pt x="336423" y="2018918"/>
                </a:lnTo>
                <a:lnTo>
                  <a:pt x="7440294" y="2018918"/>
                </a:lnTo>
                <a:lnTo>
                  <a:pt x="7485974" y="2015847"/>
                </a:lnTo>
                <a:lnTo>
                  <a:pt x="7529782" y="2006901"/>
                </a:lnTo>
                <a:lnTo>
                  <a:pt x="7571319" y="1992481"/>
                </a:lnTo>
                <a:lnTo>
                  <a:pt x="7610183" y="1972987"/>
                </a:lnTo>
                <a:lnTo>
                  <a:pt x="7645974" y="1948820"/>
                </a:lnTo>
                <a:lnTo>
                  <a:pt x="7678293" y="1920382"/>
                </a:lnTo>
                <a:lnTo>
                  <a:pt x="7706737" y="1888073"/>
                </a:lnTo>
                <a:lnTo>
                  <a:pt x="7730908" y="1852294"/>
                </a:lnTo>
                <a:lnTo>
                  <a:pt x="7750405" y="1813446"/>
                </a:lnTo>
                <a:lnTo>
                  <a:pt x="7764827" y="1771930"/>
                </a:lnTo>
                <a:lnTo>
                  <a:pt x="7773773" y="1728146"/>
                </a:lnTo>
                <a:lnTo>
                  <a:pt x="7776844" y="1682495"/>
                </a:lnTo>
                <a:lnTo>
                  <a:pt x="7776844" y="336550"/>
                </a:lnTo>
                <a:lnTo>
                  <a:pt x="7773773" y="290896"/>
                </a:lnTo>
                <a:lnTo>
                  <a:pt x="7764827" y="247106"/>
                </a:lnTo>
                <a:lnTo>
                  <a:pt x="7750405" y="205579"/>
                </a:lnTo>
                <a:lnTo>
                  <a:pt x="7730908" y="166718"/>
                </a:lnTo>
                <a:lnTo>
                  <a:pt x="7706737" y="130924"/>
                </a:lnTo>
                <a:lnTo>
                  <a:pt x="7678292" y="98599"/>
                </a:lnTo>
                <a:lnTo>
                  <a:pt x="7645974" y="70145"/>
                </a:lnTo>
                <a:lnTo>
                  <a:pt x="7610183" y="45964"/>
                </a:lnTo>
                <a:lnTo>
                  <a:pt x="7571319" y="26457"/>
                </a:lnTo>
                <a:lnTo>
                  <a:pt x="7529782" y="12026"/>
                </a:lnTo>
                <a:lnTo>
                  <a:pt x="7485974" y="3073"/>
                </a:lnTo>
                <a:lnTo>
                  <a:pt x="744029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7267" y="923838"/>
            <a:ext cx="7233920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sz="28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С </a:t>
            </a:r>
            <a:r>
              <a:rPr sz="2800" b="1" dirty="0">
                <a:solidFill>
                  <a:srgbClr val="252573"/>
                </a:solidFill>
                <a:latin typeface="Times New Roman"/>
                <a:cs typeface="Times New Roman"/>
              </a:rPr>
              <a:t>2008 </a:t>
            </a:r>
            <a:r>
              <a:rPr sz="2800" b="1" spc="-40" dirty="0">
                <a:solidFill>
                  <a:srgbClr val="252573"/>
                </a:solidFill>
                <a:latin typeface="Times New Roman"/>
                <a:cs typeface="Times New Roman"/>
              </a:rPr>
              <a:t>года </a:t>
            </a:r>
            <a:r>
              <a:rPr sz="28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в </a:t>
            </a:r>
            <a:r>
              <a:rPr sz="2800" b="1" dirty="0">
                <a:solidFill>
                  <a:srgbClr val="252573"/>
                </a:solidFill>
                <a:latin typeface="Times New Roman"/>
                <a:cs typeface="Times New Roman"/>
              </a:rPr>
              <a:t>Центре </a:t>
            </a:r>
            <a:r>
              <a:rPr sz="28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французской </a:t>
            </a:r>
            <a:r>
              <a:rPr sz="2800" b="1" spc="-35" dirty="0">
                <a:solidFill>
                  <a:srgbClr val="252573"/>
                </a:solidFill>
                <a:latin typeface="Times New Roman"/>
                <a:cs typeface="Times New Roman"/>
              </a:rPr>
              <a:t>культуры  </a:t>
            </a:r>
            <a:r>
              <a:rPr sz="2800" b="1" spc="-25" dirty="0">
                <a:solidFill>
                  <a:srgbClr val="252573"/>
                </a:solidFill>
                <a:latin typeface="Times New Roman"/>
                <a:cs typeface="Times New Roman"/>
              </a:rPr>
              <a:t>уже </a:t>
            </a:r>
            <a:r>
              <a:rPr sz="2800" b="1" spc="-15" dirty="0" err="1">
                <a:solidFill>
                  <a:srgbClr val="252573"/>
                </a:solidFill>
                <a:latin typeface="Times New Roman"/>
                <a:cs typeface="Times New Roman"/>
              </a:rPr>
              <a:t>более</a:t>
            </a:r>
            <a:r>
              <a:rPr sz="28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5" dirty="0" smtClean="0">
                <a:solidFill>
                  <a:srgbClr val="252573"/>
                </a:solidFill>
                <a:latin typeface="Times New Roman"/>
                <a:cs typeface="Times New Roman"/>
              </a:rPr>
              <a:t>3</a:t>
            </a:r>
            <a:r>
              <a:rPr lang="ru-RU" sz="28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50</a:t>
            </a:r>
            <a:r>
              <a:rPr sz="28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человек </a:t>
            </a:r>
            <a:r>
              <a:rPr sz="2800" b="1" spc="5" dirty="0">
                <a:solidFill>
                  <a:srgbClr val="252573"/>
                </a:solidFill>
                <a:latin typeface="Times New Roman"/>
                <a:cs typeface="Times New Roman"/>
              </a:rPr>
              <a:t>стали </a:t>
            </a:r>
            <a:r>
              <a:rPr sz="28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обладателями  международного сертификата </a:t>
            </a:r>
            <a:r>
              <a:rPr sz="28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DELF </a:t>
            </a:r>
            <a:r>
              <a:rPr sz="28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/</a:t>
            </a:r>
            <a:r>
              <a:rPr sz="28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 DALF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3964" y="2591942"/>
            <a:ext cx="7633334" cy="2019300"/>
          </a:xfrm>
          <a:custGeom>
            <a:avLst/>
            <a:gdLst/>
            <a:ahLst/>
            <a:cxnLst/>
            <a:rect l="l" t="t" r="r" b="b"/>
            <a:pathLst>
              <a:path w="7633334" h="2019300">
                <a:moveTo>
                  <a:pt x="7296277" y="0"/>
                </a:moveTo>
                <a:lnTo>
                  <a:pt x="336423" y="0"/>
                </a:lnTo>
                <a:lnTo>
                  <a:pt x="290772" y="3071"/>
                </a:lnTo>
                <a:lnTo>
                  <a:pt x="246988" y="12017"/>
                </a:lnTo>
                <a:lnTo>
                  <a:pt x="205472" y="26439"/>
                </a:lnTo>
                <a:lnTo>
                  <a:pt x="166624" y="45936"/>
                </a:lnTo>
                <a:lnTo>
                  <a:pt x="130845" y="70107"/>
                </a:lnTo>
                <a:lnTo>
                  <a:pt x="98536" y="98551"/>
                </a:lnTo>
                <a:lnTo>
                  <a:pt x="70098" y="130870"/>
                </a:lnTo>
                <a:lnTo>
                  <a:pt x="45931" y="166661"/>
                </a:lnTo>
                <a:lnTo>
                  <a:pt x="26437" y="205525"/>
                </a:lnTo>
                <a:lnTo>
                  <a:pt x="12017" y="247062"/>
                </a:lnTo>
                <a:lnTo>
                  <a:pt x="3071" y="290870"/>
                </a:lnTo>
                <a:lnTo>
                  <a:pt x="0" y="336550"/>
                </a:lnTo>
                <a:lnTo>
                  <a:pt x="0" y="1682369"/>
                </a:lnTo>
                <a:lnTo>
                  <a:pt x="3071" y="1728048"/>
                </a:lnTo>
                <a:lnTo>
                  <a:pt x="12017" y="1771856"/>
                </a:lnTo>
                <a:lnTo>
                  <a:pt x="26437" y="1813393"/>
                </a:lnTo>
                <a:lnTo>
                  <a:pt x="45931" y="1852257"/>
                </a:lnTo>
                <a:lnTo>
                  <a:pt x="70098" y="1888048"/>
                </a:lnTo>
                <a:lnTo>
                  <a:pt x="98536" y="1920367"/>
                </a:lnTo>
                <a:lnTo>
                  <a:pt x="130845" y="1948811"/>
                </a:lnTo>
                <a:lnTo>
                  <a:pt x="166624" y="1972982"/>
                </a:lnTo>
                <a:lnTo>
                  <a:pt x="205472" y="1992479"/>
                </a:lnTo>
                <a:lnTo>
                  <a:pt x="246988" y="2006901"/>
                </a:lnTo>
                <a:lnTo>
                  <a:pt x="290772" y="2015847"/>
                </a:lnTo>
                <a:lnTo>
                  <a:pt x="336423" y="2018919"/>
                </a:lnTo>
                <a:lnTo>
                  <a:pt x="7296277" y="2018919"/>
                </a:lnTo>
                <a:lnTo>
                  <a:pt x="7341956" y="2015847"/>
                </a:lnTo>
                <a:lnTo>
                  <a:pt x="7385764" y="2006901"/>
                </a:lnTo>
                <a:lnTo>
                  <a:pt x="7427301" y="1992479"/>
                </a:lnTo>
                <a:lnTo>
                  <a:pt x="7466165" y="1972982"/>
                </a:lnTo>
                <a:lnTo>
                  <a:pt x="7501956" y="1948811"/>
                </a:lnTo>
                <a:lnTo>
                  <a:pt x="7534275" y="1920367"/>
                </a:lnTo>
                <a:lnTo>
                  <a:pt x="7562719" y="1888048"/>
                </a:lnTo>
                <a:lnTo>
                  <a:pt x="7586890" y="1852257"/>
                </a:lnTo>
                <a:lnTo>
                  <a:pt x="7606387" y="1813393"/>
                </a:lnTo>
                <a:lnTo>
                  <a:pt x="7620809" y="1771856"/>
                </a:lnTo>
                <a:lnTo>
                  <a:pt x="7629755" y="1728048"/>
                </a:lnTo>
                <a:lnTo>
                  <a:pt x="7632827" y="1682369"/>
                </a:lnTo>
                <a:lnTo>
                  <a:pt x="7632827" y="336550"/>
                </a:lnTo>
                <a:lnTo>
                  <a:pt x="7629755" y="290870"/>
                </a:lnTo>
                <a:lnTo>
                  <a:pt x="7620809" y="247062"/>
                </a:lnTo>
                <a:lnTo>
                  <a:pt x="7606387" y="205525"/>
                </a:lnTo>
                <a:lnTo>
                  <a:pt x="7586890" y="166661"/>
                </a:lnTo>
                <a:lnTo>
                  <a:pt x="7562719" y="130870"/>
                </a:lnTo>
                <a:lnTo>
                  <a:pt x="7534275" y="98551"/>
                </a:lnTo>
                <a:lnTo>
                  <a:pt x="7501956" y="70107"/>
                </a:lnTo>
                <a:lnTo>
                  <a:pt x="7466165" y="45936"/>
                </a:lnTo>
                <a:lnTo>
                  <a:pt x="7427301" y="26439"/>
                </a:lnTo>
                <a:lnTo>
                  <a:pt x="7385764" y="12017"/>
                </a:lnTo>
                <a:lnTo>
                  <a:pt x="7341956" y="3071"/>
                </a:lnTo>
                <a:lnTo>
                  <a:pt x="729627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3964" y="4711827"/>
            <a:ext cx="7776845" cy="2019300"/>
          </a:xfrm>
          <a:custGeom>
            <a:avLst/>
            <a:gdLst/>
            <a:ahLst/>
            <a:cxnLst/>
            <a:rect l="l" t="t" r="r" b="b"/>
            <a:pathLst>
              <a:path w="7776845" h="2019300">
                <a:moveTo>
                  <a:pt x="7440294" y="0"/>
                </a:moveTo>
                <a:lnTo>
                  <a:pt x="336423" y="0"/>
                </a:lnTo>
                <a:lnTo>
                  <a:pt x="290772" y="3071"/>
                </a:lnTo>
                <a:lnTo>
                  <a:pt x="246988" y="12017"/>
                </a:lnTo>
                <a:lnTo>
                  <a:pt x="205472" y="26437"/>
                </a:lnTo>
                <a:lnTo>
                  <a:pt x="166624" y="45931"/>
                </a:lnTo>
                <a:lnTo>
                  <a:pt x="130845" y="70098"/>
                </a:lnTo>
                <a:lnTo>
                  <a:pt x="98536" y="98536"/>
                </a:lnTo>
                <a:lnTo>
                  <a:pt x="70098" y="130845"/>
                </a:lnTo>
                <a:lnTo>
                  <a:pt x="45931" y="166624"/>
                </a:lnTo>
                <a:lnTo>
                  <a:pt x="26437" y="205472"/>
                </a:lnTo>
                <a:lnTo>
                  <a:pt x="12017" y="246988"/>
                </a:lnTo>
                <a:lnTo>
                  <a:pt x="3071" y="290772"/>
                </a:lnTo>
                <a:lnTo>
                  <a:pt x="0" y="336423"/>
                </a:lnTo>
                <a:lnTo>
                  <a:pt x="0" y="1682381"/>
                </a:lnTo>
                <a:lnTo>
                  <a:pt x="3071" y="1728038"/>
                </a:lnTo>
                <a:lnTo>
                  <a:pt x="12017" y="1771829"/>
                </a:lnTo>
                <a:lnTo>
                  <a:pt x="26437" y="1813353"/>
                </a:lnTo>
                <a:lnTo>
                  <a:pt x="45931" y="1852208"/>
                </a:lnTo>
                <a:lnTo>
                  <a:pt x="70098" y="1887994"/>
                </a:lnTo>
                <a:lnTo>
                  <a:pt x="98536" y="1920309"/>
                </a:lnTo>
                <a:lnTo>
                  <a:pt x="130845" y="1948753"/>
                </a:lnTo>
                <a:lnTo>
                  <a:pt x="166624" y="1972925"/>
                </a:lnTo>
                <a:lnTo>
                  <a:pt x="205472" y="1992424"/>
                </a:lnTo>
                <a:lnTo>
                  <a:pt x="246988" y="2006847"/>
                </a:lnTo>
                <a:lnTo>
                  <a:pt x="290772" y="2015796"/>
                </a:lnTo>
                <a:lnTo>
                  <a:pt x="336423" y="2018868"/>
                </a:lnTo>
                <a:lnTo>
                  <a:pt x="7440294" y="2018868"/>
                </a:lnTo>
                <a:lnTo>
                  <a:pt x="7485948" y="2015796"/>
                </a:lnTo>
                <a:lnTo>
                  <a:pt x="7529738" y="2006847"/>
                </a:lnTo>
                <a:lnTo>
                  <a:pt x="7571265" y="1992424"/>
                </a:lnTo>
                <a:lnTo>
                  <a:pt x="7610126" y="1972925"/>
                </a:lnTo>
                <a:lnTo>
                  <a:pt x="7645920" y="1948753"/>
                </a:lnTo>
                <a:lnTo>
                  <a:pt x="7678245" y="1920309"/>
                </a:lnTo>
                <a:lnTo>
                  <a:pt x="7706699" y="1887994"/>
                </a:lnTo>
                <a:lnTo>
                  <a:pt x="7730880" y="1852208"/>
                </a:lnTo>
                <a:lnTo>
                  <a:pt x="7750387" y="1813353"/>
                </a:lnTo>
                <a:lnTo>
                  <a:pt x="7764818" y="1771829"/>
                </a:lnTo>
                <a:lnTo>
                  <a:pt x="7773771" y="1728038"/>
                </a:lnTo>
                <a:lnTo>
                  <a:pt x="7776844" y="1682381"/>
                </a:lnTo>
                <a:lnTo>
                  <a:pt x="7776844" y="336423"/>
                </a:lnTo>
                <a:lnTo>
                  <a:pt x="7773771" y="290772"/>
                </a:lnTo>
                <a:lnTo>
                  <a:pt x="7764818" y="246988"/>
                </a:lnTo>
                <a:lnTo>
                  <a:pt x="7750387" y="205472"/>
                </a:lnTo>
                <a:lnTo>
                  <a:pt x="7730880" y="166624"/>
                </a:lnTo>
                <a:lnTo>
                  <a:pt x="7706699" y="130845"/>
                </a:lnTo>
                <a:lnTo>
                  <a:pt x="7678245" y="98536"/>
                </a:lnTo>
                <a:lnTo>
                  <a:pt x="7645920" y="70098"/>
                </a:lnTo>
                <a:lnTo>
                  <a:pt x="7610126" y="45931"/>
                </a:lnTo>
                <a:lnTo>
                  <a:pt x="7571265" y="26437"/>
                </a:lnTo>
                <a:lnTo>
                  <a:pt x="7529738" y="12017"/>
                </a:lnTo>
                <a:lnTo>
                  <a:pt x="7485948" y="3071"/>
                </a:lnTo>
                <a:lnTo>
                  <a:pt x="744029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70861" y="2807817"/>
            <a:ext cx="6977380" cy="3627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200"/>
              </a:lnSpc>
            </a:pPr>
            <a:r>
              <a:rPr sz="30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С </a:t>
            </a: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2013 </a:t>
            </a:r>
            <a:r>
              <a:rPr sz="3000" b="1" spc="-40" dirty="0">
                <a:solidFill>
                  <a:srgbClr val="252573"/>
                </a:solidFill>
                <a:latin typeface="Times New Roman"/>
                <a:cs typeface="Times New Roman"/>
              </a:rPr>
              <a:t>года </a:t>
            </a:r>
            <a:r>
              <a:rPr sz="3000" b="1" spc="-20" dirty="0">
                <a:solidFill>
                  <a:srgbClr val="252573"/>
                </a:solidFill>
                <a:latin typeface="Times New Roman"/>
                <a:cs typeface="Times New Roman"/>
              </a:rPr>
              <a:t>проводится </a:t>
            </a:r>
            <a:r>
              <a:rPr sz="30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выездная </a:t>
            </a:r>
            <a:r>
              <a:rPr sz="3000" b="1" spc="10" dirty="0">
                <a:solidFill>
                  <a:srgbClr val="252573"/>
                </a:solidFill>
                <a:latin typeface="Times New Roman"/>
                <a:cs typeface="Times New Roman"/>
              </a:rPr>
              <a:t>сессия  </a:t>
            </a: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в </a:t>
            </a:r>
            <a:r>
              <a:rPr sz="3000" b="1" spc="-170" dirty="0">
                <a:solidFill>
                  <a:srgbClr val="252573"/>
                </a:solidFill>
                <a:latin typeface="Times New Roman"/>
                <a:cs typeface="Times New Roman"/>
              </a:rPr>
              <a:t>г. </a:t>
            </a:r>
            <a:r>
              <a:rPr sz="3000" b="1" spc="5" dirty="0">
                <a:solidFill>
                  <a:srgbClr val="252573"/>
                </a:solidFill>
                <a:latin typeface="Times New Roman"/>
                <a:cs typeface="Times New Roman"/>
              </a:rPr>
              <a:t>Инта </a:t>
            </a: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для </a:t>
            </a:r>
            <a:r>
              <a:rPr sz="30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учащихся </a:t>
            </a:r>
            <a:r>
              <a:rPr sz="3000" b="1" spc="-20" dirty="0">
                <a:solidFill>
                  <a:srgbClr val="252573"/>
                </a:solidFill>
                <a:latin typeface="Times New Roman"/>
                <a:cs typeface="Times New Roman"/>
              </a:rPr>
              <a:t>Гимназии </a:t>
            </a: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№ 2 с  </a:t>
            </a:r>
            <a:r>
              <a:rPr sz="3000" b="1" spc="-25" dirty="0">
                <a:solidFill>
                  <a:srgbClr val="252573"/>
                </a:solidFill>
                <a:latin typeface="Times New Roman"/>
                <a:cs typeface="Times New Roman"/>
              </a:rPr>
              <a:t>углубленным </a:t>
            </a:r>
            <a:r>
              <a:rPr sz="30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изучением французского  </a:t>
            </a:r>
            <a:r>
              <a:rPr sz="30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языка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 marL="553085" marR="398780" indent="-1905" algn="ctr">
              <a:lnSpc>
                <a:spcPts val="3100"/>
              </a:lnSpc>
              <a:spcBef>
                <a:spcPts val="1800"/>
              </a:spcBef>
            </a:pP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В </a:t>
            </a:r>
            <a:r>
              <a:rPr sz="3000" b="1" spc="5" dirty="0">
                <a:solidFill>
                  <a:srgbClr val="252573"/>
                </a:solidFill>
                <a:latin typeface="Times New Roman"/>
                <a:cs typeface="Times New Roman"/>
              </a:rPr>
              <a:t>Центре </a:t>
            </a:r>
            <a:r>
              <a:rPr sz="3000" b="1" spc="-10" dirty="0" err="1">
                <a:solidFill>
                  <a:srgbClr val="252573"/>
                </a:solidFill>
                <a:latin typeface="Times New Roman"/>
                <a:cs typeface="Times New Roman"/>
              </a:rPr>
              <a:t>работают</a:t>
            </a:r>
            <a:r>
              <a:rPr sz="30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lang="ru-RU" sz="3000" b="1" spc="10" dirty="0" smtClean="0">
                <a:solidFill>
                  <a:srgbClr val="252573"/>
                </a:solidFill>
                <a:latin typeface="Times New Roman"/>
                <a:cs typeface="Times New Roman"/>
              </a:rPr>
              <a:t>два</a:t>
            </a:r>
            <a:r>
              <a:rPr sz="3000" b="1" spc="10" dirty="0" smtClean="0">
                <a:solidFill>
                  <a:srgbClr val="252573"/>
                </a:solidFill>
                <a:latin typeface="Times New Roman"/>
                <a:cs typeface="Times New Roman"/>
              </a:rPr>
              <a:t>  </a:t>
            </a:r>
            <a:r>
              <a:rPr sz="30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сертифицированных</a:t>
            </a:r>
            <a:r>
              <a:rPr sz="3000" b="1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экзаменатора</a:t>
            </a:r>
            <a:endParaRPr sz="3000" dirty="0">
              <a:latin typeface="Times New Roman"/>
              <a:cs typeface="Times New Roman"/>
            </a:endParaRPr>
          </a:p>
          <a:p>
            <a:pPr marL="146050" algn="ctr">
              <a:lnSpc>
                <a:spcPct val="100000"/>
              </a:lnSpc>
              <a:spcBef>
                <a:spcPts val="700"/>
              </a:spcBef>
            </a:pP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DELF /</a:t>
            </a:r>
            <a:r>
              <a:rPr sz="3000" b="1" spc="-21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252573"/>
                </a:solidFill>
                <a:latin typeface="Times New Roman"/>
                <a:cs typeface="Times New Roman"/>
              </a:rPr>
              <a:t>DALF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794" y="3133344"/>
            <a:ext cx="1980564" cy="3960495"/>
          </a:xfrm>
          <a:custGeom>
            <a:avLst/>
            <a:gdLst/>
            <a:ahLst/>
            <a:cxnLst/>
            <a:rect l="l" t="t" r="r" b="b"/>
            <a:pathLst>
              <a:path w="1980564" h="3960495">
                <a:moveTo>
                  <a:pt x="1980209" y="0"/>
                </a:moveTo>
                <a:lnTo>
                  <a:pt x="1932098" y="573"/>
                </a:lnTo>
                <a:lnTo>
                  <a:pt x="1884269" y="2283"/>
                </a:lnTo>
                <a:lnTo>
                  <a:pt x="1836735" y="5118"/>
                </a:lnTo>
                <a:lnTo>
                  <a:pt x="1789508" y="9065"/>
                </a:lnTo>
                <a:lnTo>
                  <a:pt x="1742602" y="14110"/>
                </a:lnTo>
                <a:lnTo>
                  <a:pt x="1696029" y="20240"/>
                </a:lnTo>
                <a:lnTo>
                  <a:pt x="1649802" y="27443"/>
                </a:lnTo>
                <a:lnTo>
                  <a:pt x="1603935" y="35706"/>
                </a:lnTo>
                <a:lnTo>
                  <a:pt x="1558440" y="45016"/>
                </a:lnTo>
                <a:lnTo>
                  <a:pt x="1513330" y="55359"/>
                </a:lnTo>
                <a:lnTo>
                  <a:pt x="1468619" y="66723"/>
                </a:lnTo>
                <a:lnTo>
                  <a:pt x="1424318" y="79095"/>
                </a:lnTo>
                <a:lnTo>
                  <a:pt x="1380442" y="92461"/>
                </a:lnTo>
                <a:lnTo>
                  <a:pt x="1337004" y="106810"/>
                </a:lnTo>
                <a:lnTo>
                  <a:pt x="1294015" y="122127"/>
                </a:lnTo>
                <a:lnTo>
                  <a:pt x="1251489" y="138400"/>
                </a:lnTo>
                <a:lnTo>
                  <a:pt x="1209440" y="155616"/>
                </a:lnTo>
                <a:lnTo>
                  <a:pt x="1167880" y="173762"/>
                </a:lnTo>
                <a:lnTo>
                  <a:pt x="1126821" y="192825"/>
                </a:lnTo>
                <a:lnTo>
                  <a:pt x="1086278" y="212792"/>
                </a:lnTo>
                <a:lnTo>
                  <a:pt x="1046262" y="233650"/>
                </a:lnTo>
                <a:lnTo>
                  <a:pt x="1006788" y="255387"/>
                </a:lnTo>
                <a:lnTo>
                  <a:pt x="967867" y="277988"/>
                </a:lnTo>
                <a:lnTo>
                  <a:pt x="929513" y="301442"/>
                </a:lnTo>
                <a:lnTo>
                  <a:pt x="891739" y="325734"/>
                </a:lnTo>
                <a:lnTo>
                  <a:pt x="854558" y="350853"/>
                </a:lnTo>
                <a:lnTo>
                  <a:pt x="817983" y="376785"/>
                </a:lnTo>
                <a:lnTo>
                  <a:pt x="782026" y="403518"/>
                </a:lnTo>
                <a:lnTo>
                  <a:pt x="746701" y="431038"/>
                </a:lnTo>
                <a:lnTo>
                  <a:pt x="712021" y="459332"/>
                </a:lnTo>
                <a:lnTo>
                  <a:pt x="677998" y="488387"/>
                </a:lnTo>
                <a:lnTo>
                  <a:pt x="644646" y="518191"/>
                </a:lnTo>
                <a:lnTo>
                  <a:pt x="611977" y="548731"/>
                </a:lnTo>
                <a:lnTo>
                  <a:pt x="580005" y="579993"/>
                </a:lnTo>
                <a:lnTo>
                  <a:pt x="548743" y="611964"/>
                </a:lnTo>
                <a:lnTo>
                  <a:pt x="518203" y="644632"/>
                </a:lnTo>
                <a:lnTo>
                  <a:pt x="488398" y="677983"/>
                </a:lnTo>
                <a:lnTo>
                  <a:pt x="459342" y="712006"/>
                </a:lnTo>
                <a:lnTo>
                  <a:pt x="431048" y="746685"/>
                </a:lnTo>
                <a:lnTo>
                  <a:pt x="403527" y="782010"/>
                </a:lnTo>
                <a:lnTo>
                  <a:pt x="376794" y="817966"/>
                </a:lnTo>
                <a:lnTo>
                  <a:pt x="350862" y="854541"/>
                </a:lnTo>
                <a:lnTo>
                  <a:pt x="325742" y="891722"/>
                </a:lnTo>
                <a:lnTo>
                  <a:pt x="301449" y="929495"/>
                </a:lnTo>
                <a:lnTo>
                  <a:pt x="277995" y="967848"/>
                </a:lnTo>
                <a:lnTo>
                  <a:pt x="255393" y="1006768"/>
                </a:lnTo>
                <a:lnTo>
                  <a:pt x="233656" y="1046243"/>
                </a:lnTo>
                <a:lnTo>
                  <a:pt x="212798" y="1086258"/>
                </a:lnTo>
                <a:lnTo>
                  <a:pt x="192830" y="1126801"/>
                </a:lnTo>
                <a:lnTo>
                  <a:pt x="173767" y="1167859"/>
                </a:lnTo>
                <a:lnTo>
                  <a:pt x="155620" y="1209419"/>
                </a:lnTo>
                <a:lnTo>
                  <a:pt x="138404" y="1251468"/>
                </a:lnTo>
                <a:lnTo>
                  <a:pt x="122130" y="1293993"/>
                </a:lnTo>
                <a:lnTo>
                  <a:pt x="106812" y="1336981"/>
                </a:lnTo>
                <a:lnTo>
                  <a:pt x="92464" y="1380419"/>
                </a:lnTo>
                <a:lnTo>
                  <a:pt x="79097" y="1424295"/>
                </a:lnTo>
                <a:lnTo>
                  <a:pt x="66725" y="1468595"/>
                </a:lnTo>
                <a:lnTo>
                  <a:pt x="55360" y="1513306"/>
                </a:lnTo>
                <a:lnTo>
                  <a:pt x="45017" y="1558416"/>
                </a:lnTo>
                <a:lnTo>
                  <a:pt x="35707" y="1603910"/>
                </a:lnTo>
                <a:lnTo>
                  <a:pt x="27444" y="1649777"/>
                </a:lnTo>
                <a:lnTo>
                  <a:pt x="20241" y="1696004"/>
                </a:lnTo>
                <a:lnTo>
                  <a:pt x="14110" y="1742577"/>
                </a:lnTo>
                <a:lnTo>
                  <a:pt x="9065" y="1789483"/>
                </a:lnTo>
                <a:lnTo>
                  <a:pt x="5118" y="1836710"/>
                </a:lnTo>
                <a:lnTo>
                  <a:pt x="2283" y="1884244"/>
                </a:lnTo>
                <a:lnTo>
                  <a:pt x="573" y="1932073"/>
                </a:lnTo>
                <a:lnTo>
                  <a:pt x="0" y="1980183"/>
                </a:lnTo>
                <a:lnTo>
                  <a:pt x="573" y="2028299"/>
                </a:lnTo>
                <a:lnTo>
                  <a:pt x="2283" y="2076134"/>
                </a:lnTo>
                <a:lnTo>
                  <a:pt x="5118" y="2123673"/>
                </a:lnTo>
                <a:lnTo>
                  <a:pt x="9065" y="2170905"/>
                </a:lnTo>
                <a:lnTo>
                  <a:pt x="14110" y="2217816"/>
                </a:lnTo>
                <a:lnTo>
                  <a:pt x="20241" y="2264393"/>
                </a:lnTo>
                <a:lnTo>
                  <a:pt x="27444" y="2310623"/>
                </a:lnTo>
                <a:lnTo>
                  <a:pt x="35707" y="2356495"/>
                </a:lnTo>
                <a:lnTo>
                  <a:pt x="45017" y="2401993"/>
                </a:lnTo>
                <a:lnTo>
                  <a:pt x="55360" y="2447106"/>
                </a:lnTo>
                <a:lnTo>
                  <a:pt x="66725" y="2491821"/>
                </a:lnTo>
                <a:lnTo>
                  <a:pt x="79097" y="2536124"/>
                </a:lnTo>
                <a:lnTo>
                  <a:pt x="92464" y="2580002"/>
                </a:lnTo>
                <a:lnTo>
                  <a:pt x="106812" y="2623444"/>
                </a:lnTo>
                <a:lnTo>
                  <a:pt x="122130" y="2666435"/>
                </a:lnTo>
                <a:lnTo>
                  <a:pt x="138404" y="2708963"/>
                </a:lnTo>
                <a:lnTo>
                  <a:pt x="155620" y="2751014"/>
                </a:lnTo>
                <a:lnTo>
                  <a:pt x="173767" y="2792576"/>
                </a:lnTo>
                <a:lnTo>
                  <a:pt x="192830" y="2833636"/>
                </a:lnTo>
                <a:lnTo>
                  <a:pt x="212798" y="2874181"/>
                </a:lnTo>
                <a:lnTo>
                  <a:pt x="233656" y="2914198"/>
                </a:lnTo>
                <a:lnTo>
                  <a:pt x="255393" y="2953674"/>
                </a:lnTo>
                <a:lnTo>
                  <a:pt x="277995" y="2992595"/>
                </a:lnTo>
                <a:lnTo>
                  <a:pt x="301449" y="3030950"/>
                </a:lnTo>
                <a:lnTo>
                  <a:pt x="325742" y="3068725"/>
                </a:lnTo>
                <a:lnTo>
                  <a:pt x="350862" y="3105907"/>
                </a:lnTo>
                <a:lnTo>
                  <a:pt x="376794" y="3142483"/>
                </a:lnTo>
                <a:lnTo>
                  <a:pt x="403527" y="3178440"/>
                </a:lnTo>
                <a:lnTo>
                  <a:pt x="431048" y="3213765"/>
                </a:lnTo>
                <a:lnTo>
                  <a:pt x="459342" y="3248445"/>
                </a:lnTo>
                <a:lnTo>
                  <a:pt x="488398" y="3282468"/>
                </a:lnTo>
                <a:lnTo>
                  <a:pt x="518203" y="3315820"/>
                </a:lnTo>
                <a:lnTo>
                  <a:pt x="548743" y="3348488"/>
                </a:lnTo>
                <a:lnTo>
                  <a:pt x="580005" y="3380460"/>
                </a:lnTo>
                <a:lnTo>
                  <a:pt x="611977" y="3411722"/>
                </a:lnTo>
                <a:lnTo>
                  <a:pt x="644646" y="3442262"/>
                </a:lnTo>
                <a:lnTo>
                  <a:pt x="677998" y="3472066"/>
                </a:lnTo>
                <a:lnTo>
                  <a:pt x="712021" y="3501121"/>
                </a:lnTo>
                <a:lnTo>
                  <a:pt x="746701" y="3529415"/>
                </a:lnTo>
                <a:lnTo>
                  <a:pt x="782026" y="3556935"/>
                </a:lnTo>
                <a:lnTo>
                  <a:pt x="817983" y="3583667"/>
                </a:lnTo>
                <a:lnTo>
                  <a:pt x="854558" y="3609599"/>
                </a:lnTo>
                <a:lnTo>
                  <a:pt x="891739" y="3634718"/>
                </a:lnTo>
                <a:lnTo>
                  <a:pt x="929513" y="3659011"/>
                </a:lnTo>
                <a:lnTo>
                  <a:pt x="967867" y="3682464"/>
                </a:lnTo>
                <a:lnTo>
                  <a:pt x="1006788" y="3705065"/>
                </a:lnTo>
                <a:lnTo>
                  <a:pt x="1046262" y="3726801"/>
                </a:lnTo>
                <a:lnTo>
                  <a:pt x="1086278" y="3747658"/>
                </a:lnTo>
                <a:lnTo>
                  <a:pt x="1126821" y="3767625"/>
                </a:lnTo>
                <a:lnTo>
                  <a:pt x="1167880" y="3786687"/>
                </a:lnTo>
                <a:lnTo>
                  <a:pt x="1209440" y="3804833"/>
                </a:lnTo>
                <a:lnTo>
                  <a:pt x="1251489" y="3822049"/>
                </a:lnTo>
                <a:lnTo>
                  <a:pt x="1294015" y="3838321"/>
                </a:lnTo>
                <a:lnTo>
                  <a:pt x="1337004" y="3853638"/>
                </a:lnTo>
                <a:lnTo>
                  <a:pt x="1380442" y="3867986"/>
                </a:lnTo>
                <a:lnTo>
                  <a:pt x="1424318" y="3881352"/>
                </a:lnTo>
                <a:lnTo>
                  <a:pt x="1468619" y="3893723"/>
                </a:lnTo>
                <a:lnTo>
                  <a:pt x="1513330" y="3905087"/>
                </a:lnTo>
                <a:lnTo>
                  <a:pt x="1558440" y="3915430"/>
                </a:lnTo>
                <a:lnTo>
                  <a:pt x="1603935" y="3924739"/>
                </a:lnTo>
                <a:lnTo>
                  <a:pt x="1649802" y="3933001"/>
                </a:lnTo>
                <a:lnTo>
                  <a:pt x="1696029" y="3940204"/>
                </a:lnTo>
                <a:lnTo>
                  <a:pt x="1742602" y="3946334"/>
                </a:lnTo>
                <a:lnTo>
                  <a:pt x="1789508" y="3951379"/>
                </a:lnTo>
                <a:lnTo>
                  <a:pt x="1836735" y="3955325"/>
                </a:lnTo>
                <a:lnTo>
                  <a:pt x="1884269" y="3958160"/>
                </a:lnTo>
                <a:lnTo>
                  <a:pt x="1932098" y="3959871"/>
                </a:lnTo>
                <a:lnTo>
                  <a:pt x="1980209" y="3960444"/>
                </a:lnTo>
                <a:lnTo>
                  <a:pt x="19802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2004" y="3133293"/>
            <a:ext cx="7452995" cy="3960495"/>
          </a:xfrm>
          <a:custGeom>
            <a:avLst/>
            <a:gdLst/>
            <a:ahLst/>
            <a:cxnLst/>
            <a:rect l="l" t="t" r="r" b="b"/>
            <a:pathLst>
              <a:path w="7452995" h="3960495">
                <a:moveTo>
                  <a:pt x="0" y="3960495"/>
                </a:moveTo>
                <a:lnTo>
                  <a:pt x="7452868" y="3960495"/>
                </a:lnTo>
                <a:lnTo>
                  <a:pt x="7452868" y="0"/>
                </a:lnTo>
                <a:lnTo>
                  <a:pt x="0" y="0"/>
                </a:lnTo>
                <a:lnTo>
                  <a:pt x="0" y="3960495"/>
                </a:lnTo>
                <a:close/>
              </a:path>
            </a:pathLst>
          </a:custGeom>
          <a:ln w="2539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592" y="3974972"/>
            <a:ext cx="1460500" cy="2921000"/>
          </a:xfrm>
          <a:custGeom>
            <a:avLst/>
            <a:gdLst/>
            <a:ahLst/>
            <a:cxnLst/>
            <a:rect l="l" t="t" r="r" b="b"/>
            <a:pathLst>
              <a:path w="1460500" h="2921000">
                <a:moveTo>
                  <a:pt x="1460411" y="0"/>
                </a:moveTo>
                <a:lnTo>
                  <a:pt x="1412203" y="780"/>
                </a:lnTo>
                <a:lnTo>
                  <a:pt x="1364387" y="3106"/>
                </a:lnTo>
                <a:lnTo>
                  <a:pt x="1316985" y="6952"/>
                </a:lnTo>
                <a:lnTo>
                  <a:pt x="1270021" y="12296"/>
                </a:lnTo>
                <a:lnTo>
                  <a:pt x="1223521" y="19112"/>
                </a:lnTo>
                <a:lnTo>
                  <a:pt x="1177507" y="27378"/>
                </a:lnTo>
                <a:lnTo>
                  <a:pt x="1132005" y="37068"/>
                </a:lnTo>
                <a:lnTo>
                  <a:pt x="1087037" y="48159"/>
                </a:lnTo>
                <a:lnTo>
                  <a:pt x="1042628" y="60627"/>
                </a:lnTo>
                <a:lnTo>
                  <a:pt x="998802" y="74447"/>
                </a:lnTo>
                <a:lnTo>
                  <a:pt x="955584" y="89596"/>
                </a:lnTo>
                <a:lnTo>
                  <a:pt x="912996" y="106049"/>
                </a:lnTo>
                <a:lnTo>
                  <a:pt x="871064" y="123783"/>
                </a:lnTo>
                <a:lnTo>
                  <a:pt x="829811" y="142774"/>
                </a:lnTo>
                <a:lnTo>
                  <a:pt x="789261" y="162997"/>
                </a:lnTo>
                <a:lnTo>
                  <a:pt x="749439" y="184428"/>
                </a:lnTo>
                <a:lnTo>
                  <a:pt x="710368" y="207044"/>
                </a:lnTo>
                <a:lnTo>
                  <a:pt x="672073" y="230820"/>
                </a:lnTo>
                <a:lnTo>
                  <a:pt x="634577" y="255732"/>
                </a:lnTo>
                <a:lnTo>
                  <a:pt x="597905" y="281757"/>
                </a:lnTo>
                <a:lnTo>
                  <a:pt x="562080" y="308869"/>
                </a:lnTo>
                <a:lnTo>
                  <a:pt x="527127" y="337046"/>
                </a:lnTo>
                <a:lnTo>
                  <a:pt x="493070" y="366262"/>
                </a:lnTo>
                <a:lnTo>
                  <a:pt x="459932" y="396495"/>
                </a:lnTo>
                <a:lnTo>
                  <a:pt x="427739" y="427720"/>
                </a:lnTo>
                <a:lnTo>
                  <a:pt x="396513" y="459912"/>
                </a:lnTo>
                <a:lnTo>
                  <a:pt x="366279" y="493048"/>
                </a:lnTo>
                <a:lnTo>
                  <a:pt x="337061" y="527105"/>
                </a:lnTo>
                <a:lnTo>
                  <a:pt x="308884" y="562056"/>
                </a:lnTo>
                <a:lnTo>
                  <a:pt x="281770" y="597880"/>
                </a:lnTo>
                <a:lnTo>
                  <a:pt x="255745" y="634551"/>
                </a:lnTo>
                <a:lnTo>
                  <a:pt x="230831" y="672046"/>
                </a:lnTo>
                <a:lnTo>
                  <a:pt x="207054" y="710340"/>
                </a:lnTo>
                <a:lnTo>
                  <a:pt x="184438" y="749410"/>
                </a:lnTo>
                <a:lnTo>
                  <a:pt x="163005" y="789231"/>
                </a:lnTo>
                <a:lnTo>
                  <a:pt x="142781" y="829780"/>
                </a:lnTo>
                <a:lnTo>
                  <a:pt x="123790" y="871032"/>
                </a:lnTo>
                <a:lnTo>
                  <a:pt x="106055" y="912964"/>
                </a:lnTo>
                <a:lnTo>
                  <a:pt x="89601" y="955550"/>
                </a:lnTo>
                <a:lnTo>
                  <a:pt x="74451" y="998768"/>
                </a:lnTo>
                <a:lnTo>
                  <a:pt x="60630" y="1042593"/>
                </a:lnTo>
                <a:lnTo>
                  <a:pt x="48161" y="1087001"/>
                </a:lnTo>
                <a:lnTo>
                  <a:pt x="37070" y="1131968"/>
                </a:lnTo>
                <a:lnTo>
                  <a:pt x="27379" y="1177471"/>
                </a:lnTo>
                <a:lnTo>
                  <a:pt x="19113" y="1223484"/>
                </a:lnTo>
                <a:lnTo>
                  <a:pt x="12297" y="1269984"/>
                </a:lnTo>
                <a:lnTo>
                  <a:pt x="6953" y="1316947"/>
                </a:lnTo>
                <a:lnTo>
                  <a:pt x="3106" y="1364349"/>
                </a:lnTo>
                <a:lnTo>
                  <a:pt x="780" y="1412165"/>
                </a:lnTo>
                <a:lnTo>
                  <a:pt x="0" y="1460372"/>
                </a:lnTo>
                <a:lnTo>
                  <a:pt x="780" y="1508580"/>
                </a:lnTo>
                <a:lnTo>
                  <a:pt x="3106" y="1556397"/>
                </a:lnTo>
                <a:lnTo>
                  <a:pt x="6953" y="1603799"/>
                </a:lnTo>
                <a:lnTo>
                  <a:pt x="12297" y="1650762"/>
                </a:lnTo>
                <a:lnTo>
                  <a:pt x="19113" y="1697263"/>
                </a:lnTo>
                <a:lnTo>
                  <a:pt x="27379" y="1743276"/>
                </a:lnTo>
                <a:lnTo>
                  <a:pt x="37070" y="1788779"/>
                </a:lnTo>
                <a:lnTo>
                  <a:pt x="48161" y="1833747"/>
                </a:lnTo>
                <a:lnTo>
                  <a:pt x="60630" y="1878156"/>
                </a:lnTo>
                <a:lnTo>
                  <a:pt x="74451" y="1921982"/>
                </a:lnTo>
                <a:lnTo>
                  <a:pt x="89601" y="1965201"/>
                </a:lnTo>
                <a:lnTo>
                  <a:pt x="106055" y="2007789"/>
                </a:lnTo>
                <a:lnTo>
                  <a:pt x="123790" y="2049721"/>
                </a:lnTo>
                <a:lnTo>
                  <a:pt x="142781" y="2090975"/>
                </a:lnTo>
                <a:lnTo>
                  <a:pt x="163005" y="2131524"/>
                </a:lnTo>
                <a:lnTo>
                  <a:pt x="184438" y="2171347"/>
                </a:lnTo>
                <a:lnTo>
                  <a:pt x="207054" y="2210418"/>
                </a:lnTo>
                <a:lnTo>
                  <a:pt x="230831" y="2248714"/>
                </a:lnTo>
                <a:lnTo>
                  <a:pt x="255745" y="2286210"/>
                </a:lnTo>
                <a:lnTo>
                  <a:pt x="281770" y="2322883"/>
                </a:lnTo>
                <a:lnTo>
                  <a:pt x="308884" y="2358708"/>
                </a:lnTo>
                <a:lnTo>
                  <a:pt x="337061" y="2393661"/>
                </a:lnTo>
                <a:lnTo>
                  <a:pt x="366279" y="2427719"/>
                </a:lnTo>
                <a:lnTo>
                  <a:pt x="396513" y="2460857"/>
                </a:lnTo>
                <a:lnTo>
                  <a:pt x="427739" y="2493051"/>
                </a:lnTo>
                <a:lnTo>
                  <a:pt x="459932" y="2524277"/>
                </a:lnTo>
                <a:lnTo>
                  <a:pt x="493070" y="2554511"/>
                </a:lnTo>
                <a:lnTo>
                  <a:pt x="527127" y="2583729"/>
                </a:lnTo>
                <a:lnTo>
                  <a:pt x="562080" y="2611907"/>
                </a:lnTo>
                <a:lnTo>
                  <a:pt x="597905" y="2639021"/>
                </a:lnTo>
                <a:lnTo>
                  <a:pt x="634577" y="2665047"/>
                </a:lnTo>
                <a:lnTo>
                  <a:pt x="672073" y="2689961"/>
                </a:lnTo>
                <a:lnTo>
                  <a:pt x="710368" y="2713738"/>
                </a:lnTo>
                <a:lnTo>
                  <a:pt x="749439" y="2736355"/>
                </a:lnTo>
                <a:lnTo>
                  <a:pt x="789261" y="2757788"/>
                </a:lnTo>
                <a:lnTo>
                  <a:pt x="829811" y="2778012"/>
                </a:lnTo>
                <a:lnTo>
                  <a:pt x="871064" y="2797004"/>
                </a:lnTo>
                <a:lnTo>
                  <a:pt x="912996" y="2814739"/>
                </a:lnTo>
                <a:lnTo>
                  <a:pt x="955584" y="2831194"/>
                </a:lnTo>
                <a:lnTo>
                  <a:pt x="998802" y="2846344"/>
                </a:lnTo>
                <a:lnTo>
                  <a:pt x="1042628" y="2860165"/>
                </a:lnTo>
                <a:lnTo>
                  <a:pt x="1087037" y="2872633"/>
                </a:lnTo>
                <a:lnTo>
                  <a:pt x="1132005" y="2883725"/>
                </a:lnTo>
                <a:lnTo>
                  <a:pt x="1177507" y="2893416"/>
                </a:lnTo>
                <a:lnTo>
                  <a:pt x="1223521" y="2901682"/>
                </a:lnTo>
                <a:lnTo>
                  <a:pt x="1270021" y="2908499"/>
                </a:lnTo>
                <a:lnTo>
                  <a:pt x="1316985" y="2913843"/>
                </a:lnTo>
                <a:lnTo>
                  <a:pt x="1364387" y="2917690"/>
                </a:lnTo>
                <a:lnTo>
                  <a:pt x="1412203" y="2920016"/>
                </a:lnTo>
                <a:lnTo>
                  <a:pt x="1460411" y="2920796"/>
                </a:lnTo>
                <a:lnTo>
                  <a:pt x="146041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592" y="3974972"/>
            <a:ext cx="1460500" cy="2921000"/>
          </a:xfrm>
          <a:custGeom>
            <a:avLst/>
            <a:gdLst/>
            <a:ahLst/>
            <a:cxnLst/>
            <a:rect l="l" t="t" r="r" b="b"/>
            <a:pathLst>
              <a:path w="1460500" h="2921000">
                <a:moveTo>
                  <a:pt x="1460411" y="2920796"/>
                </a:moveTo>
                <a:lnTo>
                  <a:pt x="1412203" y="2920016"/>
                </a:lnTo>
                <a:lnTo>
                  <a:pt x="1364387" y="2917690"/>
                </a:lnTo>
                <a:lnTo>
                  <a:pt x="1316985" y="2913843"/>
                </a:lnTo>
                <a:lnTo>
                  <a:pt x="1270021" y="2908499"/>
                </a:lnTo>
                <a:lnTo>
                  <a:pt x="1223521" y="2901682"/>
                </a:lnTo>
                <a:lnTo>
                  <a:pt x="1177507" y="2893416"/>
                </a:lnTo>
                <a:lnTo>
                  <a:pt x="1132005" y="2883725"/>
                </a:lnTo>
                <a:lnTo>
                  <a:pt x="1087037" y="2872633"/>
                </a:lnTo>
                <a:lnTo>
                  <a:pt x="1042628" y="2860165"/>
                </a:lnTo>
                <a:lnTo>
                  <a:pt x="998802" y="2846344"/>
                </a:lnTo>
                <a:lnTo>
                  <a:pt x="955584" y="2831194"/>
                </a:lnTo>
                <a:lnTo>
                  <a:pt x="912996" y="2814739"/>
                </a:lnTo>
                <a:lnTo>
                  <a:pt x="871064" y="2797004"/>
                </a:lnTo>
                <a:lnTo>
                  <a:pt x="829811" y="2778012"/>
                </a:lnTo>
                <a:lnTo>
                  <a:pt x="789261" y="2757788"/>
                </a:lnTo>
                <a:lnTo>
                  <a:pt x="749439" y="2736355"/>
                </a:lnTo>
                <a:lnTo>
                  <a:pt x="710368" y="2713738"/>
                </a:lnTo>
                <a:lnTo>
                  <a:pt x="672073" y="2689961"/>
                </a:lnTo>
                <a:lnTo>
                  <a:pt x="634577" y="2665047"/>
                </a:lnTo>
                <a:lnTo>
                  <a:pt x="597905" y="2639021"/>
                </a:lnTo>
                <a:lnTo>
                  <a:pt x="562080" y="2611907"/>
                </a:lnTo>
                <a:lnTo>
                  <a:pt x="527127" y="2583729"/>
                </a:lnTo>
                <a:lnTo>
                  <a:pt x="493070" y="2554511"/>
                </a:lnTo>
                <a:lnTo>
                  <a:pt x="459932" y="2524277"/>
                </a:lnTo>
                <a:lnTo>
                  <a:pt x="427739" y="2493051"/>
                </a:lnTo>
                <a:lnTo>
                  <a:pt x="396513" y="2460857"/>
                </a:lnTo>
                <a:lnTo>
                  <a:pt x="366279" y="2427719"/>
                </a:lnTo>
                <a:lnTo>
                  <a:pt x="337061" y="2393661"/>
                </a:lnTo>
                <a:lnTo>
                  <a:pt x="308884" y="2358708"/>
                </a:lnTo>
                <a:lnTo>
                  <a:pt x="281770" y="2322883"/>
                </a:lnTo>
                <a:lnTo>
                  <a:pt x="255745" y="2286210"/>
                </a:lnTo>
                <a:lnTo>
                  <a:pt x="230831" y="2248714"/>
                </a:lnTo>
                <a:lnTo>
                  <a:pt x="207054" y="2210418"/>
                </a:lnTo>
                <a:lnTo>
                  <a:pt x="184438" y="2171347"/>
                </a:lnTo>
                <a:lnTo>
                  <a:pt x="163005" y="2131524"/>
                </a:lnTo>
                <a:lnTo>
                  <a:pt x="142781" y="2090975"/>
                </a:lnTo>
                <a:lnTo>
                  <a:pt x="123790" y="2049721"/>
                </a:lnTo>
                <a:lnTo>
                  <a:pt x="106055" y="2007789"/>
                </a:lnTo>
                <a:lnTo>
                  <a:pt x="89601" y="1965201"/>
                </a:lnTo>
                <a:lnTo>
                  <a:pt x="74451" y="1921982"/>
                </a:lnTo>
                <a:lnTo>
                  <a:pt x="60630" y="1878156"/>
                </a:lnTo>
                <a:lnTo>
                  <a:pt x="48161" y="1833747"/>
                </a:lnTo>
                <a:lnTo>
                  <a:pt x="37070" y="1788779"/>
                </a:lnTo>
                <a:lnTo>
                  <a:pt x="27379" y="1743276"/>
                </a:lnTo>
                <a:lnTo>
                  <a:pt x="19113" y="1697263"/>
                </a:lnTo>
                <a:lnTo>
                  <a:pt x="12297" y="1650762"/>
                </a:lnTo>
                <a:lnTo>
                  <a:pt x="6953" y="1603799"/>
                </a:lnTo>
                <a:lnTo>
                  <a:pt x="3106" y="1556397"/>
                </a:lnTo>
                <a:lnTo>
                  <a:pt x="780" y="1508580"/>
                </a:lnTo>
                <a:lnTo>
                  <a:pt x="0" y="1460372"/>
                </a:lnTo>
                <a:lnTo>
                  <a:pt x="780" y="1412165"/>
                </a:lnTo>
                <a:lnTo>
                  <a:pt x="3106" y="1364349"/>
                </a:lnTo>
                <a:lnTo>
                  <a:pt x="6953" y="1316947"/>
                </a:lnTo>
                <a:lnTo>
                  <a:pt x="12297" y="1269984"/>
                </a:lnTo>
                <a:lnTo>
                  <a:pt x="19113" y="1223484"/>
                </a:lnTo>
                <a:lnTo>
                  <a:pt x="27379" y="1177471"/>
                </a:lnTo>
                <a:lnTo>
                  <a:pt x="37070" y="1131968"/>
                </a:lnTo>
                <a:lnTo>
                  <a:pt x="48161" y="1087001"/>
                </a:lnTo>
                <a:lnTo>
                  <a:pt x="60630" y="1042593"/>
                </a:lnTo>
                <a:lnTo>
                  <a:pt x="74451" y="998768"/>
                </a:lnTo>
                <a:lnTo>
                  <a:pt x="89601" y="955550"/>
                </a:lnTo>
                <a:lnTo>
                  <a:pt x="106055" y="912964"/>
                </a:lnTo>
                <a:lnTo>
                  <a:pt x="123790" y="871032"/>
                </a:lnTo>
                <a:lnTo>
                  <a:pt x="142781" y="829780"/>
                </a:lnTo>
                <a:lnTo>
                  <a:pt x="163005" y="789231"/>
                </a:lnTo>
                <a:lnTo>
                  <a:pt x="184438" y="749410"/>
                </a:lnTo>
                <a:lnTo>
                  <a:pt x="207054" y="710340"/>
                </a:lnTo>
                <a:lnTo>
                  <a:pt x="230831" y="672046"/>
                </a:lnTo>
                <a:lnTo>
                  <a:pt x="255745" y="634551"/>
                </a:lnTo>
                <a:lnTo>
                  <a:pt x="281770" y="597880"/>
                </a:lnTo>
                <a:lnTo>
                  <a:pt x="308884" y="562056"/>
                </a:lnTo>
                <a:lnTo>
                  <a:pt x="337061" y="527105"/>
                </a:lnTo>
                <a:lnTo>
                  <a:pt x="366279" y="493048"/>
                </a:lnTo>
                <a:lnTo>
                  <a:pt x="396513" y="459912"/>
                </a:lnTo>
                <a:lnTo>
                  <a:pt x="427739" y="427720"/>
                </a:lnTo>
                <a:lnTo>
                  <a:pt x="459932" y="396495"/>
                </a:lnTo>
                <a:lnTo>
                  <a:pt x="493070" y="366262"/>
                </a:lnTo>
                <a:lnTo>
                  <a:pt x="527127" y="337046"/>
                </a:lnTo>
                <a:lnTo>
                  <a:pt x="562080" y="308869"/>
                </a:lnTo>
                <a:lnTo>
                  <a:pt x="597905" y="281757"/>
                </a:lnTo>
                <a:lnTo>
                  <a:pt x="634577" y="255732"/>
                </a:lnTo>
                <a:lnTo>
                  <a:pt x="672073" y="230820"/>
                </a:lnTo>
                <a:lnTo>
                  <a:pt x="710368" y="207044"/>
                </a:lnTo>
                <a:lnTo>
                  <a:pt x="749439" y="184428"/>
                </a:lnTo>
                <a:lnTo>
                  <a:pt x="789261" y="162997"/>
                </a:lnTo>
                <a:lnTo>
                  <a:pt x="829811" y="142774"/>
                </a:lnTo>
                <a:lnTo>
                  <a:pt x="871064" y="123783"/>
                </a:lnTo>
                <a:lnTo>
                  <a:pt x="912996" y="106049"/>
                </a:lnTo>
                <a:lnTo>
                  <a:pt x="955584" y="89596"/>
                </a:lnTo>
                <a:lnTo>
                  <a:pt x="998802" y="74447"/>
                </a:lnTo>
                <a:lnTo>
                  <a:pt x="1042628" y="60627"/>
                </a:lnTo>
                <a:lnTo>
                  <a:pt x="1087037" y="48159"/>
                </a:lnTo>
                <a:lnTo>
                  <a:pt x="1132005" y="37068"/>
                </a:lnTo>
                <a:lnTo>
                  <a:pt x="1177507" y="27378"/>
                </a:lnTo>
                <a:lnTo>
                  <a:pt x="1223521" y="19112"/>
                </a:lnTo>
                <a:lnTo>
                  <a:pt x="1270021" y="12296"/>
                </a:lnTo>
                <a:lnTo>
                  <a:pt x="1316985" y="6952"/>
                </a:lnTo>
                <a:lnTo>
                  <a:pt x="1364387" y="3106"/>
                </a:lnTo>
                <a:lnTo>
                  <a:pt x="1412203" y="780"/>
                </a:lnTo>
                <a:lnTo>
                  <a:pt x="1460411" y="0"/>
                </a:lnTo>
                <a:lnTo>
                  <a:pt x="1460411" y="1460372"/>
                </a:lnTo>
                <a:lnTo>
                  <a:pt x="1460411" y="29207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2004" y="3349371"/>
            <a:ext cx="7452995" cy="2921000"/>
          </a:xfrm>
          <a:custGeom>
            <a:avLst/>
            <a:gdLst/>
            <a:ahLst/>
            <a:cxnLst/>
            <a:rect l="l" t="t" r="r" b="b"/>
            <a:pathLst>
              <a:path w="7452995" h="2921000">
                <a:moveTo>
                  <a:pt x="0" y="2920873"/>
                </a:moveTo>
                <a:lnTo>
                  <a:pt x="7452868" y="2920873"/>
                </a:lnTo>
                <a:lnTo>
                  <a:pt x="7452868" y="0"/>
                </a:lnTo>
                <a:lnTo>
                  <a:pt x="0" y="0"/>
                </a:lnTo>
                <a:lnTo>
                  <a:pt x="0" y="2920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2004" y="3349371"/>
            <a:ext cx="7452995" cy="2921000"/>
          </a:xfrm>
          <a:custGeom>
            <a:avLst/>
            <a:gdLst/>
            <a:ahLst/>
            <a:cxnLst/>
            <a:rect l="l" t="t" r="r" b="b"/>
            <a:pathLst>
              <a:path w="7452995" h="2921000">
                <a:moveTo>
                  <a:pt x="0" y="2920873"/>
                </a:moveTo>
                <a:lnTo>
                  <a:pt x="7452868" y="2920873"/>
                </a:lnTo>
                <a:lnTo>
                  <a:pt x="7452868" y="0"/>
                </a:lnTo>
                <a:lnTo>
                  <a:pt x="0" y="0"/>
                </a:lnTo>
                <a:lnTo>
                  <a:pt x="0" y="2920873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1442" y="4816602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0"/>
                </a:moveTo>
                <a:lnTo>
                  <a:pt x="892163" y="1223"/>
                </a:lnTo>
                <a:lnTo>
                  <a:pt x="844399" y="4854"/>
                </a:lnTo>
                <a:lnTo>
                  <a:pt x="797330" y="10835"/>
                </a:lnTo>
                <a:lnTo>
                  <a:pt x="751014" y="19104"/>
                </a:lnTo>
                <a:lnTo>
                  <a:pt x="705510" y="29605"/>
                </a:lnTo>
                <a:lnTo>
                  <a:pt x="660878" y="42277"/>
                </a:lnTo>
                <a:lnTo>
                  <a:pt x="617176" y="57061"/>
                </a:lnTo>
                <a:lnTo>
                  <a:pt x="574464" y="73900"/>
                </a:lnTo>
                <a:lnTo>
                  <a:pt x="532801" y="92732"/>
                </a:lnTo>
                <a:lnTo>
                  <a:pt x="492246" y="113500"/>
                </a:lnTo>
                <a:lnTo>
                  <a:pt x="452858" y="136145"/>
                </a:lnTo>
                <a:lnTo>
                  <a:pt x="414697" y="160607"/>
                </a:lnTo>
                <a:lnTo>
                  <a:pt x="377820" y="186827"/>
                </a:lnTo>
                <a:lnTo>
                  <a:pt x="342288" y="214746"/>
                </a:lnTo>
                <a:lnTo>
                  <a:pt x="308160" y="244306"/>
                </a:lnTo>
                <a:lnTo>
                  <a:pt x="275494" y="275447"/>
                </a:lnTo>
                <a:lnTo>
                  <a:pt x="244350" y="308110"/>
                </a:lnTo>
                <a:lnTo>
                  <a:pt x="214787" y="342236"/>
                </a:lnTo>
                <a:lnTo>
                  <a:pt x="186864" y="377766"/>
                </a:lnTo>
                <a:lnTo>
                  <a:pt x="160640" y="414641"/>
                </a:lnTo>
                <a:lnTo>
                  <a:pt x="136174" y="452802"/>
                </a:lnTo>
                <a:lnTo>
                  <a:pt x="113526" y="492190"/>
                </a:lnTo>
                <a:lnTo>
                  <a:pt x="92754" y="532746"/>
                </a:lnTo>
                <a:lnTo>
                  <a:pt x="73917" y="574411"/>
                </a:lnTo>
                <a:lnTo>
                  <a:pt x="57076" y="617125"/>
                </a:lnTo>
                <a:lnTo>
                  <a:pt x="42288" y="660830"/>
                </a:lnTo>
                <a:lnTo>
                  <a:pt x="29613" y="705467"/>
                </a:lnTo>
                <a:lnTo>
                  <a:pt x="19110" y="750977"/>
                </a:lnTo>
                <a:lnTo>
                  <a:pt x="10838" y="797300"/>
                </a:lnTo>
                <a:lnTo>
                  <a:pt x="4856" y="844378"/>
                </a:lnTo>
                <a:lnTo>
                  <a:pt x="1223" y="892152"/>
                </a:lnTo>
                <a:lnTo>
                  <a:pt x="0" y="940562"/>
                </a:lnTo>
                <a:lnTo>
                  <a:pt x="1223" y="988960"/>
                </a:lnTo>
                <a:lnTo>
                  <a:pt x="4856" y="1036724"/>
                </a:lnTo>
                <a:lnTo>
                  <a:pt x="10838" y="1083794"/>
                </a:lnTo>
                <a:lnTo>
                  <a:pt x="19110" y="1130111"/>
                </a:lnTo>
                <a:lnTo>
                  <a:pt x="29613" y="1175615"/>
                </a:lnTo>
                <a:lnTo>
                  <a:pt x="42288" y="1220248"/>
                </a:lnTo>
                <a:lnTo>
                  <a:pt x="57076" y="1263950"/>
                </a:lnTo>
                <a:lnTo>
                  <a:pt x="73917" y="1306663"/>
                </a:lnTo>
                <a:lnTo>
                  <a:pt x="92754" y="1348327"/>
                </a:lnTo>
                <a:lnTo>
                  <a:pt x="113526" y="1388883"/>
                </a:lnTo>
                <a:lnTo>
                  <a:pt x="136174" y="1428272"/>
                </a:lnTo>
                <a:lnTo>
                  <a:pt x="160640" y="1466434"/>
                </a:lnTo>
                <a:lnTo>
                  <a:pt x="186864" y="1503312"/>
                </a:lnTo>
                <a:lnTo>
                  <a:pt x="214787" y="1538845"/>
                </a:lnTo>
                <a:lnTo>
                  <a:pt x="244350" y="1572975"/>
                </a:lnTo>
                <a:lnTo>
                  <a:pt x="275494" y="1605641"/>
                </a:lnTo>
                <a:lnTo>
                  <a:pt x="308160" y="1636787"/>
                </a:lnTo>
                <a:lnTo>
                  <a:pt x="342288" y="1666351"/>
                </a:lnTo>
                <a:lnTo>
                  <a:pt x="377820" y="1694275"/>
                </a:lnTo>
                <a:lnTo>
                  <a:pt x="414697" y="1720500"/>
                </a:lnTo>
                <a:lnTo>
                  <a:pt x="452858" y="1744967"/>
                </a:lnTo>
                <a:lnTo>
                  <a:pt x="492246" y="1767617"/>
                </a:lnTo>
                <a:lnTo>
                  <a:pt x="532801" y="1788390"/>
                </a:lnTo>
                <a:lnTo>
                  <a:pt x="574464" y="1807227"/>
                </a:lnTo>
                <a:lnTo>
                  <a:pt x="617176" y="1824070"/>
                </a:lnTo>
                <a:lnTo>
                  <a:pt x="660878" y="1838858"/>
                </a:lnTo>
                <a:lnTo>
                  <a:pt x="705510" y="1851534"/>
                </a:lnTo>
                <a:lnTo>
                  <a:pt x="751014" y="1862038"/>
                </a:lnTo>
                <a:lnTo>
                  <a:pt x="797330" y="1870310"/>
                </a:lnTo>
                <a:lnTo>
                  <a:pt x="844399" y="1876292"/>
                </a:lnTo>
                <a:lnTo>
                  <a:pt x="892163" y="1879925"/>
                </a:lnTo>
                <a:lnTo>
                  <a:pt x="940562" y="1881149"/>
                </a:lnTo>
                <a:lnTo>
                  <a:pt x="94056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1442" y="4816602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1881149"/>
                </a:moveTo>
                <a:lnTo>
                  <a:pt x="892163" y="1879925"/>
                </a:lnTo>
                <a:lnTo>
                  <a:pt x="844399" y="1876292"/>
                </a:lnTo>
                <a:lnTo>
                  <a:pt x="797330" y="1870310"/>
                </a:lnTo>
                <a:lnTo>
                  <a:pt x="751014" y="1862038"/>
                </a:lnTo>
                <a:lnTo>
                  <a:pt x="705510" y="1851534"/>
                </a:lnTo>
                <a:lnTo>
                  <a:pt x="660878" y="1838858"/>
                </a:lnTo>
                <a:lnTo>
                  <a:pt x="617176" y="1824070"/>
                </a:lnTo>
                <a:lnTo>
                  <a:pt x="574464" y="1807227"/>
                </a:lnTo>
                <a:lnTo>
                  <a:pt x="532801" y="1788390"/>
                </a:lnTo>
                <a:lnTo>
                  <a:pt x="492246" y="1767617"/>
                </a:lnTo>
                <a:lnTo>
                  <a:pt x="452858" y="1744967"/>
                </a:lnTo>
                <a:lnTo>
                  <a:pt x="414697" y="1720500"/>
                </a:lnTo>
                <a:lnTo>
                  <a:pt x="377820" y="1694275"/>
                </a:lnTo>
                <a:lnTo>
                  <a:pt x="342288" y="1666351"/>
                </a:lnTo>
                <a:lnTo>
                  <a:pt x="308160" y="1636787"/>
                </a:lnTo>
                <a:lnTo>
                  <a:pt x="275494" y="1605641"/>
                </a:lnTo>
                <a:lnTo>
                  <a:pt x="244350" y="1572975"/>
                </a:lnTo>
                <a:lnTo>
                  <a:pt x="214787" y="1538845"/>
                </a:lnTo>
                <a:lnTo>
                  <a:pt x="186864" y="1503312"/>
                </a:lnTo>
                <a:lnTo>
                  <a:pt x="160640" y="1466434"/>
                </a:lnTo>
                <a:lnTo>
                  <a:pt x="136174" y="1428272"/>
                </a:lnTo>
                <a:lnTo>
                  <a:pt x="113526" y="1388883"/>
                </a:lnTo>
                <a:lnTo>
                  <a:pt x="92754" y="1348327"/>
                </a:lnTo>
                <a:lnTo>
                  <a:pt x="73917" y="1306663"/>
                </a:lnTo>
                <a:lnTo>
                  <a:pt x="57076" y="1263950"/>
                </a:lnTo>
                <a:lnTo>
                  <a:pt x="42288" y="1220248"/>
                </a:lnTo>
                <a:lnTo>
                  <a:pt x="29613" y="1175615"/>
                </a:lnTo>
                <a:lnTo>
                  <a:pt x="19110" y="1130111"/>
                </a:lnTo>
                <a:lnTo>
                  <a:pt x="10838" y="1083794"/>
                </a:lnTo>
                <a:lnTo>
                  <a:pt x="4856" y="1036724"/>
                </a:lnTo>
                <a:lnTo>
                  <a:pt x="1223" y="988960"/>
                </a:lnTo>
                <a:lnTo>
                  <a:pt x="0" y="940562"/>
                </a:lnTo>
                <a:lnTo>
                  <a:pt x="1223" y="892152"/>
                </a:lnTo>
                <a:lnTo>
                  <a:pt x="4856" y="844378"/>
                </a:lnTo>
                <a:lnTo>
                  <a:pt x="10838" y="797300"/>
                </a:lnTo>
                <a:lnTo>
                  <a:pt x="19110" y="750977"/>
                </a:lnTo>
                <a:lnTo>
                  <a:pt x="29613" y="705467"/>
                </a:lnTo>
                <a:lnTo>
                  <a:pt x="42288" y="660830"/>
                </a:lnTo>
                <a:lnTo>
                  <a:pt x="57076" y="617125"/>
                </a:lnTo>
                <a:lnTo>
                  <a:pt x="73917" y="574411"/>
                </a:lnTo>
                <a:lnTo>
                  <a:pt x="92754" y="532746"/>
                </a:lnTo>
                <a:lnTo>
                  <a:pt x="113526" y="492190"/>
                </a:lnTo>
                <a:lnTo>
                  <a:pt x="136174" y="452802"/>
                </a:lnTo>
                <a:lnTo>
                  <a:pt x="160640" y="414641"/>
                </a:lnTo>
                <a:lnTo>
                  <a:pt x="186864" y="377766"/>
                </a:lnTo>
                <a:lnTo>
                  <a:pt x="214787" y="342236"/>
                </a:lnTo>
                <a:lnTo>
                  <a:pt x="244350" y="308110"/>
                </a:lnTo>
                <a:lnTo>
                  <a:pt x="275494" y="275447"/>
                </a:lnTo>
                <a:lnTo>
                  <a:pt x="308160" y="244306"/>
                </a:lnTo>
                <a:lnTo>
                  <a:pt x="342288" y="214746"/>
                </a:lnTo>
                <a:lnTo>
                  <a:pt x="377820" y="186827"/>
                </a:lnTo>
                <a:lnTo>
                  <a:pt x="414697" y="160607"/>
                </a:lnTo>
                <a:lnTo>
                  <a:pt x="452858" y="136145"/>
                </a:lnTo>
                <a:lnTo>
                  <a:pt x="492246" y="113500"/>
                </a:lnTo>
                <a:lnTo>
                  <a:pt x="532801" y="92732"/>
                </a:lnTo>
                <a:lnTo>
                  <a:pt x="574464" y="73900"/>
                </a:lnTo>
                <a:lnTo>
                  <a:pt x="617176" y="57061"/>
                </a:lnTo>
                <a:lnTo>
                  <a:pt x="660878" y="42277"/>
                </a:lnTo>
                <a:lnTo>
                  <a:pt x="705510" y="29605"/>
                </a:lnTo>
                <a:lnTo>
                  <a:pt x="751014" y="19104"/>
                </a:lnTo>
                <a:lnTo>
                  <a:pt x="797330" y="10835"/>
                </a:lnTo>
                <a:lnTo>
                  <a:pt x="844399" y="4854"/>
                </a:lnTo>
                <a:lnTo>
                  <a:pt x="892163" y="1223"/>
                </a:lnTo>
                <a:lnTo>
                  <a:pt x="940562" y="0"/>
                </a:lnTo>
                <a:lnTo>
                  <a:pt x="940562" y="940562"/>
                </a:lnTo>
                <a:lnTo>
                  <a:pt x="940562" y="18811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6063" y="4285488"/>
            <a:ext cx="7452995" cy="1376680"/>
          </a:xfrm>
          <a:custGeom>
            <a:avLst/>
            <a:gdLst/>
            <a:ahLst/>
            <a:cxnLst/>
            <a:rect l="l" t="t" r="r" b="b"/>
            <a:pathLst>
              <a:path w="7452995" h="1376679">
                <a:moveTo>
                  <a:pt x="0" y="1376680"/>
                </a:moveTo>
                <a:lnTo>
                  <a:pt x="7452867" y="1376680"/>
                </a:lnTo>
                <a:lnTo>
                  <a:pt x="7452867" y="0"/>
                </a:lnTo>
                <a:lnTo>
                  <a:pt x="0" y="0"/>
                </a:lnTo>
                <a:lnTo>
                  <a:pt x="0" y="1376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6063" y="4285488"/>
            <a:ext cx="7452995" cy="1376680"/>
          </a:xfrm>
          <a:custGeom>
            <a:avLst/>
            <a:gdLst/>
            <a:ahLst/>
            <a:cxnLst/>
            <a:rect l="l" t="t" r="r" b="b"/>
            <a:pathLst>
              <a:path w="7452995" h="1376679">
                <a:moveTo>
                  <a:pt x="0" y="1376680"/>
                </a:moveTo>
                <a:lnTo>
                  <a:pt x="7452867" y="1376680"/>
                </a:lnTo>
                <a:lnTo>
                  <a:pt x="7452867" y="0"/>
                </a:lnTo>
                <a:lnTo>
                  <a:pt x="0" y="0"/>
                </a:lnTo>
                <a:lnTo>
                  <a:pt x="0" y="1376680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1252" y="565810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0"/>
                </a:moveTo>
                <a:lnTo>
                  <a:pt x="371675" y="2832"/>
                </a:lnTo>
                <a:lnTo>
                  <a:pt x="324265" y="11117"/>
                </a:lnTo>
                <a:lnTo>
                  <a:pt x="278834" y="24540"/>
                </a:lnTo>
                <a:lnTo>
                  <a:pt x="235699" y="42784"/>
                </a:lnTo>
                <a:lnTo>
                  <a:pt x="195175" y="65534"/>
                </a:lnTo>
                <a:lnTo>
                  <a:pt x="157577" y="92473"/>
                </a:lnTo>
                <a:lnTo>
                  <a:pt x="123221" y="123285"/>
                </a:lnTo>
                <a:lnTo>
                  <a:pt x="92423" y="157654"/>
                </a:lnTo>
                <a:lnTo>
                  <a:pt x="65497" y="195265"/>
                </a:lnTo>
                <a:lnTo>
                  <a:pt x="42759" y="235801"/>
                </a:lnTo>
                <a:lnTo>
                  <a:pt x="24525" y="278946"/>
                </a:lnTo>
                <a:lnTo>
                  <a:pt x="11110" y="324385"/>
                </a:lnTo>
                <a:lnTo>
                  <a:pt x="2830" y="371801"/>
                </a:lnTo>
                <a:lnTo>
                  <a:pt x="0" y="420877"/>
                </a:lnTo>
                <a:lnTo>
                  <a:pt x="2830" y="469941"/>
                </a:lnTo>
                <a:lnTo>
                  <a:pt x="11110" y="517342"/>
                </a:lnTo>
                <a:lnTo>
                  <a:pt x="24525" y="562767"/>
                </a:lnTo>
                <a:lnTo>
                  <a:pt x="42759" y="605898"/>
                </a:lnTo>
                <a:lnTo>
                  <a:pt x="65497" y="646421"/>
                </a:lnTo>
                <a:lnTo>
                  <a:pt x="92423" y="684019"/>
                </a:lnTo>
                <a:lnTo>
                  <a:pt x="123221" y="718377"/>
                </a:lnTo>
                <a:lnTo>
                  <a:pt x="157577" y="749178"/>
                </a:lnTo>
                <a:lnTo>
                  <a:pt x="195175" y="776107"/>
                </a:lnTo>
                <a:lnTo>
                  <a:pt x="235699" y="798848"/>
                </a:lnTo>
                <a:lnTo>
                  <a:pt x="278834" y="817085"/>
                </a:lnTo>
                <a:lnTo>
                  <a:pt x="324265" y="830503"/>
                </a:lnTo>
                <a:lnTo>
                  <a:pt x="371675" y="838785"/>
                </a:lnTo>
                <a:lnTo>
                  <a:pt x="420751" y="841616"/>
                </a:lnTo>
                <a:lnTo>
                  <a:pt x="4207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1252" y="565810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841616"/>
                </a:moveTo>
                <a:lnTo>
                  <a:pt x="371675" y="838785"/>
                </a:lnTo>
                <a:lnTo>
                  <a:pt x="324265" y="830503"/>
                </a:lnTo>
                <a:lnTo>
                  <a:pt x="278834" y="817085"/>
                </a:lnTo>
                <a:lnTo>
                  <a:pt x="235699" y="798848"/>
                </a:lnTo>
                <a:lnTo>
                  <a:pt x="195175" y="776107"/>
                </a:lnTo>
                <a:lnTo>
                  <a:pt x="157577" y="749178"/>
                </a:lnTo>
                <a:lnTo>
                  <a:pt x="123221" y="718377"/>
                </a:lnTo>
                <a:lnTo>
                  <a:pt x="92423" y="684019"/>
                </a:lnTo>
                <a:lnTo>
                  <a:pt x="65497" y="646421"/>
                </a:lnTo>
                <a:lnTo>
                  <a:pt x="42759" y="605898"/>
                </a:lnTo>
                <a:lnTo>
                  <a:pt x="24525" y="562767"/>
                </a:lnTo>
                <a:lnTo>
                  <a:pt x="11110" y="517342"/>
                </a:lnTo>
                <a:lnTo>
                  <a:pt x="2830" y="469941"/>
                </a:lnTo>
                <a:lnTo>
                  <a:pt x="0" y="420877"/>
                </a:lnTo>
                <a:lnTo>
                  <a:pt x="2830" y="371801"/>
                </a:lnTo>
                <a:lnTo>
                  <a:pt x="11110" y="324385"/>
                </a:lnTo>
                <a:lnTo>
                  <a:pt x="24525" y="278946"/>
                </a:lnTo>
                <a:lnTo>
                  <a:pt x="42759" y="235801"/>
                </a:lnTo>
                <a:lnTo>
                  <a:pt x="65497" y="195265"/>
                </a:lnTo>
                <a:lnTo>
                  <a:pt x="92423" y="157654"/>
                </a:lnTo>
                <a:lnTo>
                  <a:pt x="123221" y="123285"/>
                </a:lnTo>
                <a:lnTo>
                  <a:pt x="157577" y="92473"/>
                </a:lnTo>
                <a:lnTo>
                  <a:pt x="195175" y="65534"/>
                </a:lnTo>
                <a:lnTo>
                  <a:pt x="235699" y="42784"/>
                </a:lnTo>
                <a:lnTo>
                  <a:pt x="278834" y="24540"/>
                </a:lnTo>
                <a:lnTo>
                  <a:pt x="324265" y="11117"/>
                </a:lnTo>
                <a:lnTo>
                  <a:pt x="371675" y="2832"/>
                </a:lnTo>
                <a:lnTo>
                  <a:pt x="420751" y="0"/>
                </a:lnTo>
                <a:lnTo>
                  <a:pt x="420751" y="420877"/>
                </a:lnTo>
                <a:lnTo>
                  <a:pt x="420751" y="8416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36063" y="5653633"/>
            <a:ext cx="7452995" cy="845819"/>
          </a:xfrm>
          <a:custGeom>
            <a:avLst/>
            <a:gdLst/>
            <a:ahLst/>
            <a:cxnLst/>
            <a:rect l="l" t="t" r="r" b="b"/>
            <a:pathLst>
              <a:path w="7452995" h="845820">
                <a:moveTo>
                  <a:pt x="0" y="845413"/>
                </a:moveTo>
                <a:lnTo>
                  <a:pt x="7452867" y="845413"/>
                </a:lnTo>
                <a:lnTo>
                  <a:pt x="7452867" y="0"/>
                </a:lnTo>
                <a:lnTo>
                  <a:pt x="0" y="0"/>
                </a:lnTo>
                <a:lnTo>
                  <a:pt x="0" y="845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6063" y="5653633"/>
            <a:ext cx="7452995" cy="845819"/>
          </a:xfrm>
          <a:custGeom>
            <a:avLst/>
            <a:gdLst/>
            <a:ahLst/>
            <a:cxnLst/>
            <a:rect l="l" t="t" r="r" b="b"/>
            <a:pathLst>
              <a:path w="7452995" h="845820">
                <a:moveTo>
                  <a:pt x="0" y="845413"/>
                </a:moveTo>
                <a:lnTo>
                  <a:pt x="7452867" y="845413"/>
                </a:lnTo>
                <a:lnTo>
                  <a:pt x="7452867" y="0"/>
                </a:lnTo>
                <a:lnTo>
                  <a:pt x="0" y="0"/>
                </a:lnTo>
                <a:lnTo>
                  <a:pt x="0" y="845413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28645" y="3504183"/>
            <a:ext cx="7304405" cy="284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 marR="5080" algn="ctr">
              <a:lnSpc>
                <a:spcPts val="2080"/>
              </a:lnSpc>
            </a:pP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консультирование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по вопросам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обучения во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франкоговорящих 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странах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42545" indent="-1270" algn="ctr">
              <a:lnSpc>
                <a:spcPct val="86300"/>
              </a:lnSpc>
              <a:spcBef>
                <a:spcPts val="1580"/>
              </a:spcBef>
            </a:pP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информирование 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студентов,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преподавателей,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учителей и 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учащихся 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школ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о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мероприятиях, 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проводимых Управлением</a:t>
            </a:r>
            <a:r>
              <a:rPr sz="20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по  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культурному 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сотрудничеству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Посольства Франции в</a:t>
            </a:r>
            <a:r>
              <a:rPr sz="2000" b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России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28575" algn="ctr">
              <a:lnSpc>
                <a:spcPts val="2240"/>
              </a:lnSpc>
              <a:spcBef>
                <a:spcPts val="1275"/>
              </a:spcBef>
            </a:pP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проведение 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культурных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мероприятий в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области</a:t>
            </a:r>
            <a:r>
              <a:rPr sz="20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французского</a:t>
            </a:r>
            <a:endParaRPr sz="2000">
              <a:latin typeface="Times New Roman"/>
              <a:cs typeface="Times New Roman"/>
            </a:endParaRPr>
          </a:p>
          <a:p>
            <a:pPr marR="27940" algn="ctr">
              <a:lnSpc>
                <a:spcPts val="2240"/>
              </a:lnSpc>
            </a:pP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языка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07439" y="209550"/>
            <a:ext cx="7966075" cy="244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4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Цель деятельности </a:t>
            </a:r>
            <a:r>
              <a:rPr sz="4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Центра  </a:t>
            </a:r>
            <a:r>
              <a:rPr sz="4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французской </a:t>
            </a:r>
            <a:r>
              <a:rPr sz="4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культуры:  </a:t>
            </a:r>
            <a:r>
              <a:rPr sz="4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поддержание </a:t>
            </a:r>
            <a:r>
              <a:rPr sz="4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интереса </a:t>
            </a:r>
            <a:r>
              <a:rPr sz="4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4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изучению  французского</a:t>
            </a:r>
            <a:r>
              <a:rPr sz="40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языка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3395" y="1022603"/>
            <a:ext cx="41656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77777"/>
                </a:solidFill>
                <a:latin typeface="Arial"/>
                <a:cs typeface="Arial"/>
              </a:rPr>
              <a:t>6 </a:t>
            </a:r>
            <a:r>
              <a:rPr sz="2400" spc="-15" dirty="0">
                <a:solidFill>
                  <a:srgbClr val="777777"/>
                </a:solidFill>
                <a:latin typeface="Arial"/>
                <a:cs typeface="Arial"/>
              </a:rPr>
              <a:t>представительств </a:t>
            </a:r>
            <a:r>
              <a:rPr sz="2400" spc="-5" dirty="0">
                <a:solidFill>
                  <a:srgbClr val="777777"/>
                </a:solidFill>
                <a:latin typeface="Arial"/>
                <a:cs typeface="Arial"/>
              </a:rPr>
              <a:t>в</a:t>
            </a:r>
            <a:r>
              <a:rPr sz="2400" spc="-4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77777"/>
                </a:solidFill>
                <a:latin typeface="Arial"/>
                <a:cs typeface="Arial"/>
              </a:rPr>
              <a:t>России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926" rIns="0" bIns="0" rtlCol="0">
            <a:spAutoFit/>
          </a:bodyPr>
          <a:lstStyle/>
          <a:p>
            <a:pPr marL="461645">
              <a:lnSpc>
                <a:spcPct val="100000"/>
              </a:lnSpc>
            </a:pPr>
            <a:r>
              <a:rPr dirty="0"/>
              <a:t>CampusFrance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0" y="6858000"/>
            <a:ext cx="1116012" cy="34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6775" y="3349625"/>
            <a:ext cx="555625" cy="460375"/>
          </a:xfrm>
          <a:custGeom>
            <a:avLst/>
            <a:gdLst/>
            <a:ahLst/>
            <a:cxnLst/>
            <a:rect l="l" t="t" r="r" b="b"/>
            <a:pathLst>
              <a:path w="555625" h="460375">
                <a:moveTo>
                  <a:pt x="277875" y="0"/>
                </a:moveTo>
                <a:lnTo>
                  <a:pt x="0" y="230250"/>
                </a:lnTo>
                <a:lnTo>
                  <a:pt x="277875" y="460375"/>
                </a:lnTo>
                <a:lnTo>
                  <a:pt x="555625" y="230250"/>
                </a:lnTo>
                <a:lnTo>
                  <a:pt x="2778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6775" y="3349625"/>
            <a:ext cx="555625" cy="460375"/>
          </a:xfrm>
          <a:custGeom>
            <a:avLst/>
            <a:gdLst/>
            <a:ahLst/>
            <a:cxnLst/>
            <a:rect l="l" t="t" r="r" b="b"/>
            <a:pathLst>
              <a:path w="555625" h="460375">
                <a:moveTo>
                  <a:pt x="0" y="230250"/>
                </a:moveTo>
                <a:lnTo>
                  <a:pt x="277875" y="0"/>
                </a:lnTo>
                <a:lnTo>
                  <a:pt x="555625" y="230250"/>
                </a:lnTo>
                <a:lnTo>
                  <a:pt x="277875" y="460375"/>
                </a:lnTo>
                <a:lnTo>
                  <a:pt x="0" y="230250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854200"/>
            <a:ext cx="6784975" cy="454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6775" y="4141851"/>
            <a:ext cx="555625" cy="430530"/>
          </a:xfrm>
          <a:custGeom>
            <a:avLst/>
            <a:gdLst/>
            <a:ahLst/>
            <a:cxnLst/>
            <a:rect l="l" t="t" r="r" b="b"/>
            <a:pathLst>
              <a:path w="555625" h="430529">
                <a:moveTo>
                  <a:pt x="277875" y="0"/>
                </a:moveTo>
                <a:lnTo>
                  <a:pt x="0" y="215011"/>
                </a:lnTo>
                <a:lnTo>
                  <a:pt x="277875" y="430149"/>
                </a:lnTo>
                <a:lnTo>
                  <a:pt x="555625" y="215011"/>
                </a:lnTo>
                <a:lnTo>
                  <a:pt x="277875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6775" y="4141851"/>
            <a:ext cx="555625" cy="430530"/>
          </a:xfrm>
          <a:custGeom>
            <a:avLst/>
            <a:gdLst/>
            <a:ahLst/>
            <a:cxnLst/>
            <a:rect l="l" t="t" r="r" b="b"/>
            <a:pathLst>
              <a:path w="555625" h="430529">
                <a:moveTo>
                  <a:pt x="0" y="215011"/>
                </a:moveTo>
                <a:lnTo>
                  <a:pt x="277875" y="0"/>
                </a:lnTo>
                <a:lnTo>
                  <a:pt x="555625" y="215011"/>
                </a:lnTo>
                <a:lnTo>
                  <a:pt x="277875" y="430149"/>
                </a:lnTo>
                <a:lnTo>
                  <a:pt x="0" y="215011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6775" y="2628900"/>
            <a:ext cx="555625" cy="419100"/>
          </a:xfrm>
          <a:custGeom>
            <a:avLst/>
            <a:gdLst/>
            <a:ahLst/>
            <a:cxnLst/>
            <a:rect l="l" t="t" r="r" b="b"/>
            <a:pathLst>
              <a:path w="555625" h="419100">
                <a:moveTo>
                  <a:pt x="277875" y="0"/>
                </a:moveTo>
                <a:lnTo>
                  <a:pt x="0" y="209550"/>
                </a:lnTo>
                <a:lnTo>
                  <a:pt x="277875" y="419100"/>
                </a:lnTo>
                <a:lnTo>
                  <a:pt x="555625" y="209550"/>
                </a:lnTo>
                <a:lnTo>
                  <a:pt x="277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6775" y="2628900"/>
            <a:ext cx="555625" cy="419100"/>
          </a:xfrm>
          <a:custGeom>
            <a:avLst/>
            <a:gdLst/>
            <a:ahLst/>
            <a:cxnLst/>
            <a:rect l="l" t="t" r="r" b="b"/>
            <a:pathLst>
              <a:path w="555625" h="419100">
                <a:moveTo>
                  <a:pt x="0" y="209550"/>
                </a:moveTo>
                <a:lnTo>
                  <a:pt x="277875" y="0"/>
                </a:lnTo>
                <a:lnTo>
                  <a:pt x="555625" y="209550"/>
                </a:lnTo>
                <a:lnTo>
                  <a:pt x="277875" y="419100"/>
                </a:lnTo>
                <a:lnTo>
                  <a:pt x="0" y="209550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6775" y="5726048"/>
            <a:ext cx="555625" cy="446405"/>
          </a:xfrm>
          <a:custGeom>
            <a:avLst/>
            <a:gdLst/>
            <a:ahLst/>
            <a:cxnLst/>
            <a:rect l="l" t="t" r="r" b="b"/>
            <a:pathLst>
              <a:path w="555625" h="446404">
                <a:moveTo>
                  <a:pt x="277875" y="0"/>
                </a:moveTo>
                <a:lnTo>
                  <a:pt x="0" y="223138"/>
                </a:lnTo>
                <a:lnTo>
                  <a:pt x="277875" y="446150"/>
                </a:lnTo>
                <a:lnTo>
                  <a:pt x="555625" y="223138"/>
                </a:lnTo>
                <a:lnTo>
                  <a:pt x="277875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6775" y="5726048"/>
            <a:ext cx="555625" cy="446405"/>
          </a:xfrm>
          <a:custGeom>
            <a:avLst/>
            <a:gdLst/>
            <a:ahLst/>
            <a:cxnLst/>
            <a:rect l="l" t="t" r="r" b="b"/>
            <a:pathLst>
              <a:path w="555625" h="446404">
                <a:moveTo>
                  <a:pt x="0" y="223138"/>
                </a:moveTo>
                <a:lnTo>
                  <a:pt x="277875" y="0"/>
                </a:lnTo>
                <a:lnTo>
                  <a:pt x="555625" y="223138"/>
                </a:lnTo>
                <a:lnTo>
                  <a:pt x="277875" y="446150"/>
                </a:lnTo>
                <a:lnTo>
                  <a:pt x="0" y="223138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6775" y="4933950"/>
            <a:ext cx="555625" cy="476250"/>
          </a:xfrm>
          <a:custGeom>
            <a:avLst/>
            <a:gdLst/>
            <a:ahLst/>
            <a:cxnLst/>
            <a:rect l="l" t="t" r="r" b="b"/>
            <a:pathLst>
              <a:path w="555625" h="476250">
                <a:moveTo>
                  <a:pt x="277875" y="0"/>
                </a:moveTo>
                <a:lnTo>
                  <a:pt x="0" y="238125"/>
                </a:lnTo>
                <a:lnTo>
                  <a:pt x="277875" y="476250"/>
                </a:lnTo>
                <a:lnTo>
                  <a:pt x="555625" y="238125"/>
                </a:lnTo>
                <a:lnTo>
                  <a:pt x="27787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6775" y="4933950"/>
            <a:ext cx="555625" cy="476250"/>
          </a:xfrm>
          <a:custGeom>
            <a:avLst/>
            <a:gdLst/>
            <a:ahLst/>
            <a:cxnLst/>
            <a:rect l="l" t="t" r="r" b="b"/>
            <a:pathLst>
              <a:path w="555625" h="476250">
                <a:moveTo>
                  <a:pt x="0" y="238125"/>
                </a:moveTo>
                <a:lnTo>
                  <a:pt x="277875" y="0"/>
                </a:lnTo>
                <a:lnTo>
                  <a:pt x="555625" y="238125"/>
                </a:lnTo>
                <a:lnTo>
                  <a:pt x="277875" y="476250"/>
                </a:lnTo>
                <a:lnTo>
                  <a:pt x="0" y="238125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6775" y="1836801"/>
            <a:ext cx="555625" cy="449580"/>
          </a:xfrm>
          <a:custGeom>
            <a:avLst/>
            <a:gdLst/>
            <a:ahLst/>
            <a:cxnLst/>
            <a:rect l="l" t="t" r="r" b="b"/>
            <a:pathLst>
              <a:path w="555625" h="449580">
                <a:moveTo>
                  <a:pt x="277875" y="0"/>
                </a:moveTo>
                <a:lnTo>
                  <a:pt x="0" y="224536"/>
                </a:lnTo>
                <a:lnTo>
                  <a:pt x="277875" y="449199"/>
                </a:lnTo>
                <a:lnTo>
                  <a:pt x="555625" y="224536"/>
                </a:lnTo>
                <a:lnTo>
                  <a:pt x="27787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16775" y="1836801"/>
            <a:ext cx="555625" cy="449580"/>
          </a:xfrm>
          <a:custGeom>
            <a:avLst/>
            <a:gdLst/>
            <a:ahLst/>
            <a:cxnLst/>
            <a:rect l="l" t="t" r="r" b="b"/>
            <a:pathLst>
              <a:path w="555625" h="449580">
                <a:moveTo>
                  <a:pt x="0" y="224536"/>
                </a:moveTo>
                <a:lnTo>
                  <a:pt x="277875" y="0"/>
                </a:lnTo>
                <a:lnTo>
                  <a:pt x="555625" y="224536"/>
                </a:lnTo>
                <a:lnTo>
                  <a:pt x="277875" y="449199"/>
                </a:lnTo>
                <a:lnTo>
                  <a:pt x="0" y="224536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5630" indent="71120">
              <a:lnSpc>
                <a:spcPct val="100000"/>
              </a:lnSpc>
            </a:pPr>
            <a:r>
              <a:rPr spc="-15" dirty="0"/>
              <a:t>САНКТ-  </a:t>
            </a:r>
            <a:r>
              <a:rPr spc="-10" dirty="0"/>
              <a:t>ПЕТЕРБУРГ</a:t>
            </a:r>
          </a:p>
          <a:p>
            <a:pPr marL="67945" indent="-55880">
              <a:lnSpc>
                <a:spcPct val="100000"/>
              </a:lnSpc>
              <a:spcBef>
                <a:spcPts val="1614"/>
              </a:spcBef>
            </a:pPr>
            <a:r>
              <a:rPr spc="-15" dirty="0"/>
              <a:t>МОСКВА</a:t>
            </a: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</a:pPr>
            <a:r>
              <a:rPr spc="-40" dirty="0"/>
              <a:t>САМАРА</a:t>
            </a:r>
          </a:p>
          <a:p>
            <a:pPr marL="67945" marR="34925">
              <a:lnSpc>
                <a:spcPct val="100000"/>
              </a:lnSpc>
              <a:spcBef>
                <a:spcPts val="1920"/>
              </a:spcBef>
            </a:pPr>
            <a:r>
              <a:rPr dirty="0"/>
              <a:t>НИЖНИЙ  </a:t>
            </a:r>
            <a:r>
              <a:rPr spc="-30" dirty="0"/>
              <a:t>НОВГОРОД</a:t>
            </a:r>
          </a:p>
          <a:p>
            <a:pPr marL="99695" indent="-31750">
              <a:lnSpc>
                <a:spcPct val="100000"/>
              </a:lnSpc>
              <a:spcBef>
                <a:spcPts val="2039"/>
              </a:spcBef>
            </a:pPr>
            <a:r>
              <a:rPr spc="-25" dirty="0"/>
              <a:t>ЕКАТЕРИНБУРГ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pc="-15" dirty="0"/>
              <a:t>НОВОСИБИРСК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8220" y="529970"/>
            <a:ext cx="176783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CampusFrance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53339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4450" y="116967"/>
            <a:ext cx="8064500" cy="1670713"/>
          </a:xfrm>
          <a:prstGeom prst="rect">
            <a:avLst/>
          </a:prstGeom>
        </p:spPr>
        <p:txBody>
          <a:bodyPr vert="horz" wrap="square" lIns="0" tIns="923035" rIns="0" bIns="0" rtlCol="0">
            <a:spAutoFit/>
          </a:bodyPr>
          <a:lstStyle/>
          <a:p>
            <a:pPr marL="466090">
              <a:lnSpc>
                <a:spcPct val="100000"/>
              </a:lnSpc>
            </a:pPr>
            <a:r>
              <a:rPr sz="2400" spc="-45" dirty="0" err="1">
                <a:solidFill>
                  <a:srgbClr val="777777"/>
                </a:solidFill>
              </a:rPr>
              <a:t>Роль</a:t>
            </a:r>
            <a:r>
              <a:rPr sz="2400" spc="-40" dirty="0">
                <a:solidFill>
                  <a:srgbClr val="777777"/>
                </a:solidFill>
              </a:rPr>
              <a:t> </a:t>
            </a:r>
            <a:r>
              <a:rPr sz="2400" spc="-5" dirty="0" err="1" smtClean="0">
                <a:solidFill>
                  <a:srgbClr val="777777"/>
                </a:solidFill>
              </a:rPr>
              <a:t>CampusFrance</a:t>
            </a:r>
            <a:r>
              <a:rPr lang="en-US" sz="2400" spc="-5" dirty="0" smtClean="0">
                <a:solidFill>
                  <a:srgbClr val="777777"/>
                </a:solidFill>
              </a:rPr>
              <a:t> </a:t>
            </a:r>
            <a:r>
              <a:rPr lang="en-US" sz="2400" spc="-5" dirty="0">
                <a:solidFill>
                  <a:srgbClr val="777777"/>
                </a:solidFill>
              </a:rPr>
              <a:t/>
            </a:r>
            <a:br>
              <a:rPr lang="en-US" sz="2400" spc="-5" dirty="0">
                <a:solidFill>
                  <a:srgbClr val="777777"/>
                </a:solidFill>
              </a:rPr>
            </a:br>
            <a:r>
              <a:rPr lang="en-US" sz="2400" spc="-5" dirty="0">
                <a:solidFill>
                  <a:srgbClr val="777777"/>
                </a:solidFill>
              </a:rPr>
              <a:t>http://www.russie.campusfrance.org/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3657600" y="6096000"/>
            <a:ext cx="3276600" cy="1066800"/>
          </a:xfrm>
          <a:prstGeom prst="rect">
            <a:avLst/>
          </a:prstGeom>
          <a:solidFill>
            <a:srgbClr val="BADFE2"/>
          </a:solidFill>
          <a:ln w="25400">
            <a:solidFill>
              <a:srgbClr val="3366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Студенты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800" y="4191000"/>
            <a:ext cx="2971800" cy="91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69075" y="2268537"/>
            <a:ext cx="3419475" cy="1081405"/>
          </a:xfrm>
          <a:prstGeom prst="rect">
            <a:avLst/>
          </a:prstGeom>
          <a:solidFill>
            <a:srgbClr val="BADFE2"/>
          </a:solidFill>
          <a:ln w="25400">
            <a:solidFill>
              <a:srgbClr val="0000FF"/>
            </a:solidFill>
          </a:ln>
        </p:spPr>
        <p:txBody>
          <a:bodyPr vert="horz" wrap="square" lIns="0" tIns="30543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405"/>
              </a:spcBef>
            </a:pPr>
            <a:r>
              <a:rPr sz="2800" b="1" spc="-15" dirty="0">
                <a:latin typeface="Arial"/>
                <a:cs typeface="Arial"/>
              </a:rPr>
              <a:t>Французские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675" y="2282825"/>
            <a:ext cx="3276600" cy="1066800"/>
          </a:xfrm>
          <a:prstGeom prst="rect">
            <a:avLst/>
          </a:prstGeom>
          <a:solidFill>
            <a:srgbClr val="BADFE2"/>
          </a:solidFill>
          <a:ln w="25400">
            <a:solidFill>
              <a:srgbClr val="3366FF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350"/>
              </a:spcBef>
            </a:pPr>
            <a:r>
              <a:rPr sz="2800" b="1" spc="-15" dirty="0">
                <a:latin typeface="Arial"/>
                <a:cs typeface="Arial"/>
              </a:rPr>
              <a:t>Российские</a:t>
            </a:r>
            <a:r>
              <a:rPr sz="2800" b="1" spc="-40" dirty="0">
                <a:latin typeface="Arial"/>
                <a:cs typeface="Arial"/>
              </a:rPr>
              <a:t> вузы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2228" y="5526278"/>
            <a:ext cx="27698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8970" algn="l"/>
              </a:tabLst>
            </a:pPr>
            <a:r>
              <a:rPr sz="2000" dirty="0">
                <a:latin typeface="Arial"/>
                <a:cs typeface="Arial"/>
              </a:rPr>
              <a:t>Ин</a:t>
            </a:r>
            <a:r>
              <a:rPr sz="2000" spc="-10" dirty="0">
                <a:latin typeface="Arial"/>
                <a:cs typeface="Arial"/>
              </a:rPr>
              <a:t>ф</a:t>
            </a:r>
            <a:r>
              <a:rPr sz="2000" dirty="0">
                <a:latin typeface="Arial"/>
                <a:cs typeface="Arial"/>
              </a:rPr>
              <a:t>ормация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20" dirty="0">
                <a:latin typeface="Arial"/>
                <a:cs typeface="Arial"/>
              </a:rPr>
              <a:t>в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80150" y="3494023"/>
            <a:ext cx="914400" cy="610235"/>
          </a:xfrm>
          <a:custGeom>
            <a:avLst/>
            <a:gdLst/>
            <a:ahLst/>
            <a:cxnLst/>
            <a:rect l="l" t="t" r="r" b="b"/>
            <a:pathLst>
              <a:path w="914400" h="610235">
                <a:moveTo>
                  <a:pt x="105663" y="424688"/>
                </a:moveTo>
                <a:lnTo>
                  <a:pt x="0" y="609726"/>
                </a:lnTo>
                <a:lnTo>
                  <a:pt x="211327" y="583184"/>
                </a:lnTo>
                <a:lnTo>
                  <a:pt x="187875" y="548004"/>
                </a:lnTo>
                <a:lnTo>
                  <a:pt x="149733" y="548004"/>
                </a:lnTo>
                <a:lnTo>
                  <a:pt x="114426" y="495173"/>
                </a:lnTo>
                <a:lnTo>
                  <a:pt x="140892" y="477530"/>
                </a:lnTo>
                <a:lnTo>
                  <a:pt x="105663" y="424688"/>
                </a:lnTo>
                <a:close/>
              </a:path>
              <a:path w="914400" h="610235">
                <a:moveTo>
                  <a:pt x="140892" y="477530"/>
                </a:moveTo>
                <a:lnTo>
                  <a:pt x="114426" y="495173"/>
                </a:lnTo>
                <a:lnTo>
                  <a:pt x="149733" y="548004"/>
                </a:lnTo>
                <a:lnTo>
                  <a:pt x="176140" y="530402"/>
                </a:lnTo>
                <a:lnTo>
                  <a:pt x="140892" y="477530"/>
                </a:lnTo>
                <a:close/>
              </a:path>
              <a:path w="914400" h="610235">
                <a:moveTo>
                  <a:pt x="176140" y="530402"/>
                </a:moveTo>
                <a:lnTo>
                  <a:pt x="149733" y="548004"/>
                </a:lnTo>
                <a:lnTo>
                  <a:pt x="187875" y="548004"/>
                </a:lnTo>
                <a:lnTo>
                  <a:pt x="176140" y="530402"/>
                </a:lnTo>
                <a:close/>
              </a:path>
              <a:path w="914400" h="610235">
                <a:moveTo>
                  <a:pt x="738259" y="79324"/>
                </a:moveTo>
                <a:lnTo>
                  <a:pt x="140892" y="477530"/>
                </a:lnTo>
                <a:lnTo>
                  <a:pt x="176140" y="530402"/>
                </a:lnTo>
                <a:lnTo>
                  <a:pt x="773507" y="132196"/>
                </a:lnTo>
                <a:lnTo>
                  <a:pt x="738259" y="79324"/>
                </a:lnTo>
                <a:close/>
              </a:path>
              <a:path w="914400" h="610235">
                <a:moveTo>
                  <a:pt x="879154" y="61722"/>
                </a:moveTo>
                <a:lnTo>
                  <a:pt x="764667" y="61722"/>
                </a:lnTo>
                <a:lnTo>
                  <a:pt x="799973" y="114553"/>
                </a:lnTo>
                <a:lnTo>
                  <a:pt x="773507" y="132196"/>
                </a:lnTo>
                <a:lnTo>
                  <a:pt x="808735" y="185038"/>
                </a:lnTo>
                <a:lnTo>
                  <a:pt x="879154" y="61722"/>
                </a:lnTo>
                <a:close/>
              </a:path>
              <a:path w="914400" h="610235">
                <a:moveTo>
                  <a:pt x="764667" y="61722"/>
                </a:moveTo>
                <a:lnTo>
                  <a:pt x="738259" y="79324"/>
                </a:lnTo>
                <a:lnTo>
                  <a:pt x="773507" y="132196"/>
                </a:lnTo>
                <a:lnTo>
                  <a:pt x="799973" y="114553"/>
                </a:lnTo>
                <a:lnTo>
                  <a:pt x="764667" y="61722"/>
                </a:lnTo>
                <a:close/>
              </a:path>
              <a:path w="914400" h="610235">
                <a:moveTo>
                  <a:pt x="914400" y="0"/>
                </a:moveTo>
                <a:lnTo>
                  <a:pt x="703072" y="26542"/>
                </a:lnTo>
                <a:lnTo>
                  <a:pt x="738259" y="79324"/>
                </a:lnTo>
                <a:lnTo>
                  <a:pt x="764667" y="61722"/>
                </a:lnTo>
                <a:lnTo>
                  <a:pt x="879154" y="61722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00747" y="4036948"/>
            <a:ext cx="324294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5080" indent="-3308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Информация о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российском  </a:t>
            </a:r>
            <a:r>
              <a:rPr sz="2000" dirty="0">
                <a:latin typeface="Arial"/>
                <a:cs typeface="Arial"/>
              </a:rPr>
              <a:t>высшем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образовании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6298" y="5221223"/>
            <a:ext cx="172085" cy="762000"/>
          </a:xfrm>
          <a:custGeom>
            <a:avLst/>
            <a:gdLst/>
            <a:ahLst/>
            <a:cxnLst/>
            <a:rect l="l" t="t" r="r" b="b"/>
            <a:pathLst>
              <a:path w="172085" h="762000">
                <a:moveTo>
                  <a:pt x="57269" y="590550"/>
                </a:moveTo>
                <a:lnTo>
                  <a:pt x="126" y="590550"/>
                </a:lnTo>
                <a:lnTo>
                  <a:pt x="85851" y="762000"/>
                </a:lnTo>
                <a:lnTo>
                  <a:pt x="157289" y="619125"/>
                </a:lnTo>
                <a:lnTo>
                  <a:pt x="57276" y="619125"/>
                </a:lnTo>
                <a:lnTo>
                  <a:pt x="57269" y="590550"/>
                </a:lnTo>
                <a:close/>
              </a:path>
              <a:path w="172085" h="762000">
                <a:moveTo>
                  <a:pt x="114300" y="142875"/>
                </a:moveTo>
                <a:lnTo>
                  <a:pt x="57150" y="142875"/>
                </a:lnTo>
                <a:lnTo>
                  <a:pt x="57276" y="619125"/>
                </a:lnTo>
                <a:lnTo>
                  <a:pt x="114426" y="619125"/>
                </a:lnTo>
                <a:lnTo>
                  <a:pt x="114300" y="142875"/>
                </a:lnTo>
                <a:close/>
              </a:path>
              <a:path w="172085" h="762000">
                <a:moveTo>
                  <a:pt x="171576" y="590550"/>
                </a:moveTo>
                <a:lnTo>
                  <a:pt x="114419" y="590550"/>
                </a:lnTo>
                <a:lnTo>
                  <a:pt x="114426" y="619125"/>
                </a:lnTo>
                <a:lnTo>
                  <a:pt x="157289" y="619125"/>
                </a:lnTo>
                <a:lnTo>
                  <a:pt x="171576" y="590550"/>
                </a:lnTo>
                <a:close/>
              </a:path>
              <a:path w="172085" h="762000">
                <a:moveTo>
                  <a:pt x="85725" y="0"/>
                </a:moveTo>
                <a:lnTo>
                  <a:pt x="0" y="171450"/>
                </a:lnTo>
                <a:lnTo>
                  <a:pt x="57157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2085" h="762000">
                <a:moveTo>
                  <a:pt x="157162" y="142875"/>
                </a:moveTo>
                <a:lnTo>
                  <a:pt x="114300" y="142875"/>
                </a:lnTo>
                <a:lnTo>
                  <a:pt x="114307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2426" y="3494151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910602" y="685588"/>
                </a:moveTo>
                <a:lnTo>
                  <a:pt x="877443" y="732027"/>
                </a:lnTo>
                <a:lnTo>
                  <a:pt x="1066800" y="762000"/>
                </a:lnTo>
                <a:lnTo>
                  <a:pt x="1035097" y="702183"/>
                </a:lnTo>
                <a:lnTo>
                  <a:pt x="933831" y="702183"/>
                </a:lnTo>
                <a:lnTo>
                  <a:pt x="910602" y="685588"/>
                </a:lnTo>
                <a:close/>
              </a:path>
              <a:path w="1066800" h="762000">
                <a:moveTo>
                  <a:pt x="943820" y="639065"/>
                </a:moveTo>
                <a:lnTo>
                  <a:pt x="910602" y="685588"/>
                </a:lnTo>
                <a:lnTo>
                  <a:pt x="933831" y="702183"/>
                </a:lnTo>
                <a:lnTo>
                  <a:pt x="967104" y="655701"/>
                </a:lnTo>
                <a:lnTo>
                  <a:pt x="943820" y="639065"/>
                </a:lnTo>
                <a:close/>
              </a:path>
              <a:path w="1066800" h="762000">
                <a:moveTo>
                  <a:pt x="977011" y="592582"/>
                </a:moveTo>
                <a:lnTo>
                  <a:pt x="943820" y="639065"/>
                </a:lnTo>
                <a:lnTo>
                  <a:pt x="967104" y="655701"/>
                </a:lnTo>
                <a:lnTo>
                  <a:pt x="933831" y="702183"/>
                </a:lnTo>
                <a:lnTo>
                  <a:pt x="1035097" y="702183"/>
                </a:lnTo>
                <a:lnTo>
                  <a:pt x="977011" y="592582"/>
                </a:lnTo>
                <a:close/>
              </a:path>
              <a:path w="1066800" h="762000">
                <a:moveTo>
                  <a:pt x="156070" y="76284"/>
                </a:moveTo>
                <a:lnTo>
                  <a:pt x="122852" y="122807"/>
                </a:lnTo>
                <a:lnTo>
                  <a:pt x="910602" y="685588"/>
                </a:lnTo>
                <a:lnTo>
                  <a:pt x="943820" y="639065"/>
                </a:lnTo>
                <a:lnTo>
                  <a:pt x="156070" y="76284"/>
                </a:lnTo>
                <a:close/>
              </a:path>
              <a:path w="1066800" h="762000">
                <a:moveTo>
                  <a:pt x="0" y="0"/>
                </a:moveTo>
                <a:lnTo>
                  <a:pt x="89662" y="169290"/>
                </a:lnTo>
                <a:lnTo>
                  <a:pt x="122852" y="122807"/>
                </a:lnTo>
                <a:lnTo>
                  <a:pt x="99568" y="106172"/>
                </a:lnTo>
                <a:lnTo>
                  <a:pt x="132842" y="59689"/>
                </a:lnTo>
                <a:lnTo>
                  <a:pt x="167919" y="59689"/>
                </a:lnTo>
                <a:lnTo>
                  <a:pt x="189230" y="29845"/>
                </a:lnTo>
                <a:lnTo>
                  <a:pt x="0" y="0"/>
                </a:lnTo>
                <a:close/>
              </a:path>
              <a:path w="1066800" h="762000">
                <a:moveTo>
                  <a:pt x="132842" y="59689"/>
                </a:moveTo>
                <a:lnTo>
                  <a:pt x="99568" y="106172"/>
                </a:lnTo>
                <a:lnTo>
                  <a:pt x="122852" y="122807"/>
                </a:lnTo>
                <a:lnTo>
                  <a:pt x="156070" y="76284"/>
                </a:lnTo>
                <a:lnTo>
                  <a:pt x="132842" y="59689"/>
                </a:lnTo>
                <a:close/>
              </a:path>
              <a:path w="1066800" h="762000">
                <a:moveTo>
                  <a:pt x="167919" y="59689"/>
                </a:moveTo>
                <a:lnTo>
                  <a:pt x="132842" y="59689"/>
                </a:lnTo>
                <a:lnTo>
                  <a:pt x="156070" y="76284"/>
                </a:lnTo>
                <a:lnTo>
                  <a:pt x="167919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1017" y="4154296"/>
            <a:ext cx="24853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055" marR="5080" indent="-3009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Поддержка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проектов  </a:t>
            </a:r>
            <a:r>
              <a:rPr sz="2000" spc="-15" dirty="0">
                <a:latin typeface="Arial"/>
                <a:cs typeface="Arial"/>
              </a:rPr>
              <a:t>сотрудничества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2225" y="1694941"/>
            <a:ext cx="3048000" cy="1065530"/>
          </a:xfrm>
          <a:custGeom>
            <a:avLst/>
            <a:gdLst/>
            <a:ahLst/>
            <a:cxnLst/>
            <a:rect l="l" t="t" r="r" b="b"/>
            <a:pathLst>
              <a:path w="3048000" h="1065530">
                <a:moveTo>
                  <a:pt x="0" y="1065529"/>
                </a:moveTo>
                <a:lnTo>
                  <a:pt x="3048000" y="1065529"/>
                </a:lnTo>
                <a:lnTo>
                  <a:pt x="3048000" y="0"/>
                </a:lnTo>
                <a:lnTo>
                  <a:pt x="0" y="0"/>
                </a:lnTo>
                <a:lnTo>
                  <a:pt x="0" y="10655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2669" y="1694307"/>
            <a:ext cx="3047365" cy="0"/>
          </a:xfrm>
          <a:custGeom>
            <a:avLst/>
            <a:gdLst/>
            <a:ahLst/>
            <a:cxnLst/>
            <a:rect l="l" t="t" r="r" b="b"/>
            <a:pathLst>
              <a:path w="3047365">
                <a:moveTo>
                  <a:pt x="0" y="0"/>
                </a:moveTo>
                <a:lnTo>
                  <a:pt x="304711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2225" y="1693926"/>
            <a:ext cx="3048000" cy="1066800"/>
          </a:xfrm>
          <a:custGeom>
            <a:avLst/>
            <a:gdLst/>
            <a:ahLst/>
            <a:cxnLst/>
            <a:rect l="l" t="t" r="r" b="b"/>
            <a:pathLst>
              <a:path w="3048000" h="1066800">
                <a:moveTo>
                  <a:pt x="0" y="1777"/>
                </a:moveTo>
                <a:lnTo>
                  <a:pt x="0" y="762"/>
                </a:lnTo>
                <a:lnTo>
                  <a:pt x="888" y="0"/>
                </a:lnTo>
                <a:lnTo>
                  <a:pt x="1904" y="0"/>
                </a:lnTo>
                <a:lnTo>
                  <a:pt x="3046095" y="0"/>
                </a:lnTo>
                <a:lnTo>
                  <a:pt x="3047110" y="0"/>
                </a:lnTo>
                <a:lnTo>
                  <a:pt x="3048000" y="762"/>
                </a:lnTo>
                <a:lnTo>
                  <a:pt x="3048000" y="1777"/>
                </a:lnTo>
                <a:lnTo>
                  <a:pt x="3048000" y="1064895"/>
                </a:lnTo>
                <a:lnTo>
                  <a:pt x="3048000" y="1065911"/>
                </a:lnTo>
                <a:lnTo>
                  <a:pt x="3047110" y="1066800"/>
                </a:lnTo>
                <a:lnTo>
                  <a:pt x="3046095" y="1066800"/>
                </a:lnTo>
                <a:lnTo>
                  <a:pt x="1904" y="1066800"/>
                </a:lnTo>
                <a:lnTo>
                  <a:pt x="888" y="1066800"/>
                </a:lnTo>
                <a:lnTo>
                  <a:pt x="0" y="1065911"/>
                </a:lnTo>
                <a:lnTo>
                  <a:pt x="0" y="1064895"/>
                </a:lnTo>
                <a:lnTo>
                  <a:pt x="0" y="1777"/>
                </a:lnTo>
                <a:close/>
              </a:path>
            </a:pathLst>
          </a:custGeom>
          <a:ln w="46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7253" y="2773298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448" y="524255"/>
                </a:moveTo>
                <a:lnTo>
                  <a:pt x="0" y="524255"/>
                </a:lnTo>
                <a:lnTo>
                  <a:pt x="42672" y="609600"/>
                </a:lnTo>
                <a:lnTo>
                  <a:pt x="78232" y="538479"/>
                </a:lnTo>
                <a:lnTo>
                  <a:pt x="28448" y="538479"/>
                </a:lnTo>
                <a:lnTo>
                  <a:pt x="28448" y="524255"/>
                </a:lnTo>
                <a:close/>
              </a:path>
              <a:path w="85725" h="609600">
                <a:moveTo>
                  <a:pt x="56896" y="0"/>
                </a:moveTo>
                <a:lnTo>
                  <a:pt x="28448" y="0"/>
                </a:lnTo>
                <a:lnTo>
                  <a:pt x="28448" y="538479"/>
                </a:lnTo>
                <a:lnTo>
                  <a:pt x="56896" y="538479"/>
                </a:lnTo>
                <a:lnTo>
                  <a:pt x="56896" y="0"/>
                </a:lnTo>
                <a:close/>
              </a:path>
              <a:path w="85725" h="609600">
                <a:moveTo>
                  <a:pt x="85344" y="524255"/>
                </a:moveTo>
                <a:lnTo>
                  <a:pt x="56896" y="524255"/>
                </a:lnTo>
                <a:lnTo>
                  <a:pt x="56896" y="538479"/>
                </a:lnTo>
                <a:lnTo>
                  <a:pt x="78232" y="538479"/>
                </a:lnTo>
                <a:lnTo>
                  <a:pt x="85344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5977" y="2773298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448" y="524255"/>
                </a:moveTo>
                <a:lnTo>
                  <a:pt x="0" y="524255"/>
                </a:lnTo>
                <a:lnTo>
                  <a:pt x="42672" y="609600"/>
                </a:lnTo>
                <a:lnTo>
                  <a:pt x="78232" y="538479"/>
                </a:lnTo>
                <a:lnTo>
                  <a:pt x="28448" y="538479"/>
                </a:lnTo>
                <a:lnTo>
                  <a:pt x="28448" y="524255"/>
                </a:lnTo>
                <a:close/>
              </a:path>
              <a:path w="85725" h="609600">
                <a:moveTo>
                  <a:pt x="56896" y="0"/>
                </a:moveTo>
                <a:lnTo>
                  <a:pt x="28448" y="0"/>
                </a:lnTo>
                <a:lnTo>
                  <a:pt x="28448" y="538479"/>
                </a:lnTo>
                <a:lnTo>
                  <a:pt x="56896" y="538479"/>
                </a:lnTo>
                <a:lnTo>
                  <a:pt x="56896" y="0"/>
                </a:lnTo>
                <a:close/>
              </a:path>
              <a:path w="85725" h="609600">
                <a:moveTo>
                  <a:pt x="85344" y="524255"/>
                </a:moveTo>
                <a:lnTo>
                  <a:pt x="56896" y="524255"/>
                </a:lnTo>
                <a:lnTo>
                  <a:pt x="56896" y="538479"/>
                </a:lnTo>
                <a:lnTo>
                  <a:pt x="78232" y="538479"/>
                </a:lnTo>
                <a:lnTo>
                  <a:pt x="85344" y="524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7945" y="2760726"/>
            <a:ext cx="1230630" cy="660400"/>
          </a:xfrm>
          <a:custGeom>
            <a:avLst/>
            <a:gdLst/>
            <a:ahLst/>
            <a:cxnLst/>
            <a:rect l="l" t="t" r="r" b="b"/>
            <a:pathLst>
              <a:path w="1230629" h="660400">
                <a:moveTo>
                  <a:pt x="1148175" y="632901"/>
                </a:moveTo>
                <a:lnTo>
                  <a:pt x="1134872" y="658113"/>
                </a:lnTo>
                <a:lnTo>
                  <a:pt x="1230629" y="660273"/>
                </a:lnTo>
                <a:lnTo>
                  <a:pt x="1215829" y="639572"/>
                </a:lnTo>
                <a:lnTo>
                  <a:pt x="1160779" y="639572"/>
                </a:lnTo>
                <a:lnTo>
                  <a:pt x="1148175" y="632901"/>
                </a:lnTo>
                <a:close/>
              </a:path>
              <a:path w="1230629" h="660400">
                <a:moveTo>
                  <a:pt x="1161510" y="607628"/>
                </a:moveTo>
                <a:lnTo>
                  <a:pt x="1148175" y="632901"/>
                </a:lnTo>
                <a:lnTo>
                  <a:pt x="1160779" y="639572"/>
                </a:lnTo>
                <a:lnTo>
                  <a:pt x="1174114" y="614299"/>
                </a:lnTo>
                <a:lnTo>
                  <a:pt x="1161510" y="607628"/>
                </a:lnTo>
                <a:close/>
              </a:path>
              <a:path w="1230629" h="660400">
                <a:moveTo>
                  <a:pt x="1174877" y="582295"/>
                </a:moveTo>
                <a:lnTo>
                  <a:pt x="1161510" y="607628"/>
                </a:lnTo>
                <a:lnTo>
                  <a:pt x="1174114" y="614299"/>
                </a:lnTo>
                <a:lnTo>
                  <a:pt x="1160779" y="639572"/>
                </a:lnTo>
                <a:lnTo>
                  <a:pt x="1215829" y="639572"/>
                </a:lnTo>
                <a:lnTo>
                  <a:pt x="1174877" y="582295"/>
                </a:lnTo>
                <a:close/>
              </a:path>
              <a:path w="1230629" h="660400">
                <a:moveTo>
                  <a:pt x="13334" y="0"/>
                </a:moveTo>
                <a:lnTo>
                  <a:pt x="0" y="25273"/>
                </a:lnTo>
                <a:lnTo>
                  <a:pt x="1148175" y="632901"/>
                </a:lnTo>
                <a:lnTo>
                  <a:pt x="1161510" y="607628"/>
                </a:lnTo>
                <a:lnTo>
                  <a:pt x="13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6751" y="3420998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2450" y="3448050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3750" y="3448050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6701" y="3420998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20708" y="4036567"/>
            <a:ext cx="124079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</a:pPr>
            <a:r>
              <a:rPr sz="1600" b="1" spc="-20" dirty="0">
                <a:latin typeface="Times New Roman"/>
                <a:cs typeface="Times New Roman"/>
              </a:rPr>
              <a:t>САНКТ-  </a:t>
            </a:r>
            <a:r>
              <a:rPr sz="1600" b="1" spc="-15" dirty="0">
                <a:latin typeface="Times New Roman"/>
                <a:cs typeface="Times New Roman"/>
              </a:rPr>
              <a:t>П</a:t>
            </a:r>
            <a:r>
              <a:rPr sz="1600" b="1" spc="-5" dirty="0">
                <a:latin typeface="Times New Roman"/>
                <a:cs typeface="Times New Roman"/>
              </a:rPr>
              <a:t>ЕТЕР</a:t>
            </a:r>
            <a:r>
              <a:rPr sz="1600" b="1" spc="-65" dirty="0">
                <a:latin typeface="Times New Roman"/>
                <a:cs typeface="Times New Roman"/>
              </a:rPr>
              <a:t>Б</a:t>
            </a:r>
            <a:r>
              <a:rPr sz="1600" b="1" spc="-5" dirty="0">
                <a:latin typeface="Times New Roman"/>
                <a:cs typeface="Times New Roman"/>
              </a:rPr>
              <a:t>УРГ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3825" y="4108196"/>
            <a:ext cx="116459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НИЖНИЙ  </a:t>
            </a:r>
            <a:r>
              <a:rPr sz="1600" b="1" spc="-15" dirty="0">
                <a:latin typeface="Times New Roman"/>
                <a:cs typeface="Times New Roman"/>
              </a:rPr>
              <a:t>НО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Г</a:t>
            </a:r>
            <a:r>
              <a:rPr sz="1600" b="1" spc="-15" dirty="0">
                <a:latin typeface="Times New Roman"/>
                <a:cs typeface="Times New Roman"/>
              </a:rPr>
              <a:t>О</a:t>
            </a:r>
            <a:r>
              <a:rPr sz="1600" b="1" spc="-20" dirty="0">
                <a:latin typeface="Times New Roman"/>
                <a:cs typeface="Times New Roman"/>
              </a:rPr>
              <a:t>Р</a:t>
            </a:r>
            <a:r>
              <a:rPr sz="1600" b="1" spc="-95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2994" y="4178045"/>
            <a:ext cx="165036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НОВОСИБИРСК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13168" y="4181094"/>
            <a:ext cx="889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90" dirty="0">
                <a:latin typeface="Times New Roman"/>
                <a:cs typeface="Times New Roman"/>
              </a:rPr>
              <a:t>С</a:t>
            </a:r>
            <a:r>
              <a:rPr sz="1600" b="1" spc="-5" dirty="0">
                <a:latin typeface="Times New Roman"/>
                <a:cs typeface="Times New Roman"/>
              </a:rPr>
              <a:t>АМА</a:t>
            </a:r>
            <a:r>
              <a:rPr sz="1600" b="1" spc="-215" dirty="0">
                <a:latin typeface="Times New Roman"/>
                <a:cs typeface="Times New Roman"/>
              </a:rPr>
              <a:t>Р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38545" y="4573523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0" y="284352"/>
                </a:moveTo>
                <a:lnTo>
                  <a:pt x="38353" y="360425"/>
                </a:lnTo>
                <a:lnTo>
                  <a:pt x="63542" y="309625"/>
                </a:lnTo>
                <a:lnTo>
                  <a:pt x="27177" y="309625"/>
                </a:lnTo>
                <a:lnTo>
                  <a:pt x="27144" y="302299"/>
                </a:lnTo>
                <a:lnTo>
                  <a:pt x="0" y="284352"/>
                </a:lnTo>
                <a:close/>
              </a:path>
              <a:path w="76200" h="360679">
                <a:moveTo>
                  <a:pt x="27144" y="302299"/>
                </a:moveTo>
                <a:lnTo>
                  <a:pt x="27177" y="309625"/>
                </a:lnTo>
                <a:lnTo>
                  <a:pt x="38226" y="309625"/>
                </a:lnTo>
                <a:lnTo>
                  <a:pt x="27144" y="302299"/>
                </a:lnTo>
                <a:close/>
              </a:path>
              <a:path w="76200" h="360679">
                <a:moveTo>
                  <a:pt x="47878" y="0"/>
                </a:moveTo>
                <a:lnTo>
                  <a:pt x="25780" y="126"/>
                </a:lnTo>
                <a:lnTo>
                  <a:pt x="27144" y="302299"/>
                </a:lnTo>
                <a:lnTo>
                  <a:pt x="38226" y="309625"/>
                </a:lnTo>
                <a:lnTo>
                  <a:pt x="49125" y="302299"/>
                </a:lnTo>
                <a:lnTo>
                  <a:pt x="49160" y="284099"/>
                </a:lnTo>
                <a:lnTo>
                  <a:pt x="47878" y="0"/>
                </a:lnTo>
                <a:close/>
              </a:path>
              <a:path w="76200" h="360679">
                <a:moveTo>
                  <a:pt x="49242" y="302220"/>
                </a:moveTo>
                <a:lnTo>
                  <a:pt x="38226" y="309625"/>
                </a:lnTo>
                <a:lnTo>
                  <a:pt x="49275" y="309625"/>
                </a:lnTo>
                <a:lnTo>
                  <a:pt x="49242" y="302220"/>
                </a:lnTo>
                <a:close/>
              </a:path>
              <a:path w="76200" h="360679">
                <a:moveTo>
                  <a:pt x="76200" y="284099"/>
                </a:moveTo>
                <a:lnTo>
                  <a:pt x="49242" y="302220"/>
                </a:lnTo>
                <a:lnTo>
                  <a:pt x="49275" y="309625"/>
                </a:lnTo>
                <a:lnTo>
                  <a:pt x="63542" y="309625"/>
                </a:lnTo>
                <a:lnTo>
                  <a:pt x="76200" y="28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40468" y="4645025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0" y="284353"/>
                </a:moveTo>
                <a:lnTo>
                  <a:pt x="38480" y="360299"/>
                </a:lnTo>
                <a:lnTo>
                  <a:pt x="63522" y="309625"/>
                </a:lnTo>
                <a:lnTo>
                  <a:pt x="27177" y="309625"/>
                </a:lnTo>
                <a:lnTo>
                  <a:pt x="27144" y="302208"/>
                </a:lnTo>
                <a:lnTo>
                  <a:pt x="0" y="284353"/>
                </a:lnTo>
                <a:close/>
              </a:path>
              <a:path w="76200" h="360679">
                <a:moveTo>
                  <a:pt x="27144" y="302208"/>
                </a:moveTo>
                <a:lnTo>
                  <a:pt x="27177" y="309625"/>
                </a:lnTo>
                <a:lnTo>
                  <a:pt x="38226" y="309499"/>
                </a:lnTo>
                <a:lnTo>
                  <a:pt x="27144" y="302208"/>
                </a:lnTo>
                <a:close/>
              </a:path>
              <a:path w="76200" h="360679">
                <a:moveTo>
                  <a:pt x="76200" y="283972"/>
                </a:moveTo>
                <a:lnTo>
                  <a:pt x="49242" y="302093"/>
                </a:lnTo>
                <a:lnTo>
                  <a:pt x="49275" y="309499"/>
                </a:lnTo>
                <a:lnTo>
                  <a:pt x="27177" y="309625"/>
                </a:lnTo>
                <a:lnTo>
                  <a:pt x="63522" y="309625"/>
                </a:lnTo>
                <a:lnTo>
                  <a:pt x="76200" y="283972"/>
                </a:lnTo>
                <a:close/>
              </a:path>
              <a:path w="76200" h="360679">
                <a:moveTo>
                  <a:pt x="47878" y="0"/>
                </a:moveTo>
                <a:lnTo>
                  <a:pt x="25780" y="0"/>
                </a:lnTo>
                <a:lnTo>
                  <a:pt x="27144" y="302208"/>
                </a:lnTo>
                <a:lnTo>
                  <a:pt x="38226" y="309499"/>
                </a:lnTo>
                <a:lnTo>
                  <a:pt x="49242" y="302093"/>
                </a:lnTo>
                <a:lnTo>
                  <a:pt x="47878" y="0"/>
                </a:lnTo>
                <a:close/>
              </a:path>
              <a:path w="76200" h="360679">
                <a:moveTo>
                  <a:pt x="49242" y="302093"/>
                </a:moveTo>
                <a:lnTo>
                  <a:pt x="38226" y="309499"/>
                </a:lnTo>
                <a:lnTo>
                  <a:pt x="49275" y="309499"/>
                </a:lnTo>
                <a:lnTo>
                  <a:pt x="49242" y="302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90545" y="5089905"/>
            <a:ext cx="106743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Уфа  Пермь  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яб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нск  </a:t>
            </a:r>
            <a:r>
              <a:rPr sz="1800" spc="-20" dirty="0">
                <a:latin typeface="Times New Roman"/>
                <a:cs typeface="Times New Roman"/>
              </a:rPr>
              <a:t>Тюмень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7477" y="5043804"/>
            <a:ext cx="76771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евск  </a:t>
            </a:r>
            <a:r>
              <a:rPr sz="1800" spc="-5" dirty="0">
                <a:latin typeface="Times New Roman"/>
                <a:cs typeface="Times New Roman"/>
              </a:rPr>
              <a:t>Киров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028" y="4973573"/>
            <a:ext cx="1236980" cy="245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30" dirty="0">
                <a:latin typeface="Times New Roman"/>
                <a:cs typeface="Times New Roman"/>
              </a:rPr>
              <a:t>Барнаул  </a:t>
            </a:r>
            <a:r>
              <a:rPr sz="1600" spc="-35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щ</a:t>
            </a:r>
            <a:r>
              <a:rPr sz="1600" spc="-5" dirty="0">
                <a:latin typeface="Times New Roman"/>
                <a:cs typeface="Times New Roman"/>
              </a:rPr>
              <a:t>енск  Иркутск  </a:t>
            </a:r>
            <a:r>
              <a:rPr sz="1600" spc="-15" dirty="0">
                <a:latin typeface="Times New Roman"/>
                <a:cs typeface="Times New Roman"/>
              </a:rPr>
              <a:t>Кемерово  </a:t>
            </a:r>
            <a:r>
              <a:rPr sz="1600" spc="-5" dirty="0">
                <a:latin typeface="Times New Roman"/>
                <a:cs typeface="Times New Roman"/>
              </a:rPr>
              <a:t>Хабаровск  Красноярск  Омск</a:t>
            </a:r>
            <a:endParaRPr sz="1600">
              <a:latin typeface="Times New Roman"/>
              <a:cs typeface="Times New Roman"/>
            </a:endParaRPr>
          </a:p>
          <a:p>
            <a:pPr marL="12700" marR="101600">
              <a:lnSpc>
                <a:spcPct val="100000"/>
              </a:lnSpc>
            </a:pPr>
            <a:r>
              <a:rPr sz="1600" spc="-35" dirty="0">
                <a:latin typeface="Times New Roman"/>
                <a:cs typeface="Times New Roman"/>
              </a:rPr>
              <a:t>Томск  </a:t>
            </a:r>
            <a:r>
              <a:rPr sz="1600" spc="-5" dirty="0">
                <a:latin typeface="Times New Roman"/>
                <a:cs typeface="Times New Roman"/>
              </a:rPr>
              <a:t>Влади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ок  Якутск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5059" y="5115432"/>
            <a:ext cx="128206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Архангельск  </a:t>
            </a:r>
            <a:r>
              <a:rPr sz="1800" spc="-10" dirty="0">
                <a:latin typeface="Times New Roman"/>
                <a:cs typeface="Times New Roman"/>
              </a:rPr>
              <a:t>Мурманск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ыв</a:t>
            </a:r>
            <a:r>
              <a:rPr sz="1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ар  </a:t>
            </a:r>
            <a:r>
              <a:rPr sz="1600" spc="-10" dirty="0">
                <a:latin typeface="Times New Roman"/>
                <a:cs typeface="Times New Roman"/>
              </a:rPr>
              <a:t>Калининград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50734" y="5044820"/>
            <a:ext cx="1397000" cy="196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165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Астрахань  </a:t>
            </a:r>
            <a:r>
              <a:rPr sz="1600" spc="-5" dirty="0">
                <a:latin typeface="Times New Roman"/>
                <a:cs typeface="Times New Roman"/>
              </a:rPr>
              <a:t>Но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чер</a:t>
            </a:r>
            <a:r>
              <a:rPr sz="1600" spc="-2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асск  </a:t>
            </a:r>
            <a:r>
              <a:rPr sz="1600" spc="-15" dirty="0">
                <a:latin typeface="Times New Roman"/>
                <a:cs typeface="Times New Roman"/>
              </a:rPr>
              <a:t>Оренбург  </a:t>
            </a:r>
            <a:r>
              <a:rPr sz="1600" spc="-10" dirty="0">
                <a:latin typeface="Times New Roman"/>
                <a:cs typeface="Times New Roman"/>
              </a:rPr>
              <a:t>Пятигорск  </a:t>
            </a:r>
            <a:r>
              <a:rPr sz="1600" spc="-25" dirty="0">
                <a:latin typeface="Times New Roman"/>
                <a:cs typeface="Times New Roman"/>
              </a:rPr>
              <a:t>Тольятти  </a:t>
            </a:r>
            <a:r>
              <a:rPr sz="1600" spc="-10" dirty="0">
                <a:latin typeface="Times New Roman"/>
                <a:cs typeface="Times New Roman"/>
              </a:rPr>
              <a:t>Волгоград  </a:t>
            </a:r>
            <a:r>
              <a:rPr sz="1600" spc="-15" dirty="0">
                <a:latin typeface="Times New Roman"/>
                <a:cs typeface="Times New Roman"/>
              </a:rPr>
              <a:t>Саратов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5" dirty="0">
                <a:latin typeface="Times New Roman"/>
                <a:cs typeface="Times New Roman"/>
              </a:rPr>
              <a:t>Р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ов</a:t>
            </a:r>
            <a:r>
              <a:rPr sz="1600" spc="-10" dirty="0">
                <a:latin typeface="Times New Roman"/>
                <a:cs typeface="Times New Roman"/>
              </a:rPr>
              <a:t>-на-</a:t>
            </a:r>
            <a:r>
              <a:rPr sz="1600" spc="-5" dirty="0">
                <a:latin typeface="Times New Roman"/>
                <a:cs typeface="Times New Roman"/>
              </a:rPr>
              <a:t>Дону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40319" y="4645025"/>
            <a:ext cx="76200" cy="358775"/>
          </a:xfrm>
          <a:custGeom>
            <a:avLst/>
            <a:gdLst/>
            <a:ahLst/>
            <a:cxnLst/>
            <a:rect l="l" t="t" r="r" b="b"/>
            <a:pathLst>
              <a:path w="76200" h="358775">
                <a:moveTo>
                  <a:pt x="0" y="282701"/>
                </a:moveTo>
                <a:lnTo>
                  <a:pt x="38353" y="358775"/>
                </a:lnTo>
                <a:lnTo>
                  <a:pt x="63542" y="307975"/>
                </a:lnTo>
                <a:lnTo>
                  <a:pt x="27177" y="307975"/>
                </a:lnTo>
                <a:lnTo>
                  <a:pt x="27144" y="300648"/>
                </a:lnTo>
                <a:lnTo>
                  <a:pt x="0" y="282701"/>
                </a:lnTo>
                <a:close/>
              </a:path>
              <a:path w="76200" h="358775">
                <a:moveTo>
                  <a:pt x="27144" y="300648"/>
                </a:moveTo>
                <a:lnTo>
                  <a:pt x="27177" y="307975"/>
                </a:lnTo>
                <a:lnTo>
                  <a:pt x="38226" y="307975"/>
                </a:lnTo>
                <a:lnTo>
                  <a:pt x="27144" y="300648"/>
                </a:lnTo>
                <a:close/>
              </a:path>
              <a:path w="76200" h="358775">
                <a:moveTo>
                  <a:pt x="47878" y="0"/>
                </a:moveTo>
                <a:lnTo>
                  <a:pt x="25780" y="0"/>
                </a:lnTo>
                <a:lnTo>
                  <a:pt x="27144" y="300648"/>
                </a:lnTo>
                <a:lnTo>
                  <a:pt x="38226" y="307975"/>
                </a:lnTo>
                <a:lnTo>
                  <a:pt x="49126" y="300648"/>
                </a:lnTo>
                <a:lnTo>
                  <a:pt x="49160" y="282448"/>
                </a:lnTo>
                <a:lnTo>
                  <a:pt x="47878" y="0"/>
                </a:lnTo>
                <a:close/>
              </a:path>
              <a:path w="76200" h="358775">
                <a:moveTo>
                  <a:pt x="49242" y="300569"/>
                </a:moveTo>
                <a:lnTo>
                  <a:pt x="38226" y="307975"/>
                </a:lnTo>
                <a:lnTo>
                  <a:pt x="49275" y="307975"/>
                </a:lnTo>
                <a:lnTo>
                  <a:pt x="49242" y="300569"/>
                </a:lnTo>
                <a:close/>
              </a:path>
              <a:path w="76200" h="358775">
                <a:moveTo>
                  <a:pt x="76200" y="282448"/>
                </a:moveTo>
                <a:lnTo>
                  <a:pt x="49242" y="300569"/>
                </a:lnTo>
                <a:lnTo>
                  <a:pt x="49275" y="307975"/>
                </a:lnTo>
                <a:lnTo>
                  <a:pt x="63542" y="307975"/>
                </a:lnTo>
                <a:lnTo>
                  <a:pt x="76200" y="282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1795" y="4573523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0" y="284352"/>
                </a:moveTo>
                <a:lnTo>
                  <a:pt x="38354" y="360425"/>
                </a:lnTo>
                <a:lnTo>
                  <a:pt x="63542" y="309625"/>
                </a:lnTo>
                <a:lnTo>
                  <a:pt x="27178" y="309625"/>
                </a:lnTo>
                <a:lnTo>
                  <a:pt x="27144" y="302299"/>
                </a:lnTo>
                <a:lnTo>
                  <a:pt x="0" y="284352"/>
                </a:lnTo>
                <a:close/>
              </a:path>
              <a:path w="76200" h="360679">
                <a:moveTo>
                  <a:pt x="27144" y="302299"/>
                </a:moveTo>
                <a:lnTo>
                  <a:pt x="27178" y="309625"/>
                </a:lnTo>
                <a:lnTo>
                  <a:pt x="38227" y="309625"/>
                </a:lnTo>
                <a:lnTo>
                  <a:pt x="27144" y="302299"/>
                </a:lnTo>
                <a:close/>
              </a:path>
              <a:path w="76200" h="360679">
                <a:moveTo>
                  <a:pt x="47879" y="0"/>
                </a:moveTo>
                <a:lnTo>
                  <a:pt x="25781" y="126"/>
                </a:lnTo>
                <a:lnTo>
                  <a:pt x="27144" y="302299"/>
                </a:lnTo>
                <a:lnTo>
                  <a:pt x="38227" y="309625"/>
                </a:lnTo>
                <a:lnTo>
                  <a:pt x="49125" y="302299"/>
                </a:lnTo>
                <a:lnTo>
                  <a:pt x="49160" y="284099"/>
                </a:lnTo>
                <a:lnTo>
                  <a:pt x="47879" y="0"/>
                </a:lnTo>
                <a:close/>
              </a:path>
              <a:path w="76200" h="360679">
                <a:moveTo>
                  <a:pt x="49242" y="302220"/>
                </a:moveTo>
                <a:lnTo>
                  <a:pt x="38227" y="309625"/>
                </a:lnTo>
                <a:lnTo>
                  <a:pt x="49275" y="309625"/>
                </a:lnTo>
                <a:lnTo>
                  <a:pt x="49242" y="302220"/>
                </a:lnTo>
                <a:close/>
              </a:path>
              <a:path w="76200" h="360679">
                <a:moveTo>
                  <a:pt x="76200" y="284099"/>
                </a:moveTo>
                <a:lnTo>
                  <a:pt x="49242" y="302220"/>
                </a:lnTo>
                <a:lnTo>
                  <a:pt x="49275" y="309625"/>
                </a:lnTo>
                <a:lnTo>
                  <a:pt x="63542" y="309625"/>
                </a:lnTo>
                <a:lnTo>
                  <a:pt x="76200" y="28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23720" y="1011682"/>
            <a:ext cx="5913120" cy="174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77777"/>
                </a:solidFill>
                <a:latin typeface="Arial"/>
                <a:cs typeface="Arial"/>
              </a:rPr>
              <a:t>Информационные центры</a:t>
            </a:r>
            <a:r>
              <a:rPr sz="2400" spc="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77777"/>
                </a:solidFill>
                <a:latin typeface="Arial"/>
                <a:cs typeface="Arial"/>
              </a:rPr>
              <a:t>CampusFrance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153795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SCAC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МОСКВА</a:t>
            </a:r>
            <a:endParaRPr sz="2400" dirty="0">
              <a:latin typeface="Times New Roman"/>
              <a:cs typeface="Times New Roman"/>
            </a:endParaRPr>
          </a:p>
          <a:p>
            <a:pPr marL="1153795" algn="ctr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Координация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43095" y="4645025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0" y="284353"/>
                </a:moveTo>
                <a:lnTo>
                  <a:pt x="38353" y="360299"/>
                </a:lnTo>
                <a:lnTo>
                  <a:pt x="63479" y="309625"/>
                </a:lnTo>
                <a:lnTo>
                  <a:pt x="27177" y="309625"/>
                </a:lnTo>
                <a:lnTo>
                  <a:pt x="27144" y="302208"/>
                </a:lnTo>
                <a:lnTo>
                  <a:pt x="0" y="284353"/>
                </a:lnTo>
                <a:close/>
              </a:path>
              <a:path w="76200" h="360679">
                <a:moveTo>
                  <a:pt x="27144" y="302208"/>
                </a:moveTo>
                <a:lnTo>
                  <a:pt x="27177" y="309625"/>
                </a:lnTo>
                <a:lnTo>
                  <a:pt x="38226" y="309499"/>
                </a:lnTo>
                <a:lnTo>
                  <a:pt x="27144" y="302208"/>
                </a:lnTo>
                <a:close/>
              </a:path>
              <a:path w="76200" h="360679">
                <a:moveTo>
                  <a:pt x="76200" y="283972"/>
                </a:moveTo>
                <a:lnTo>
                  <a:pt x="49242" y="302093"/>
                </a:lnTo>
                <a:lnTo>
                  <a:pt x="49275" y="309499"/>
                </a:lnTo>
                <a:lnTo>
                  <a:pt x="27177" y="309625"/>
                </a:lnTo>
                <a:lnTo>
                  <a:pt x="63479" y="309625"/>
                </a:lnTo>
                <a:lnTo>
                  <a:pt x="76200" y="283972"/>
                </a:lnTo>
                <a:close/>
              </a:path>
              <a:path w="76200" h="360679">
                <a:moveTo>
                  <a:pt x="47878" y="0"/>
                </a:moveTo>
                <a:lnTo>
                  <a:pt x="25780" y="0"/>
                </a:lnTo>
                <a:lnTo>
                  <a:pt x="27144" y="302208"/>
                </a:lnTo>
                <a:lnTo>
                  <a:pt x="38226" y="309499"/>
                </a:lnTo>
                <a:lnTo>
                  <a:pt x="49242" y="302093"/>
                </a:lnTo>
                <a:lnTo>
                  <a:pt x="47878" y="0"/>
                </a:lnTo>
                <a:close/>
              </a:path>
              <a:path w="76200" h="360679">
                <a:moveTo>
                  <a:pt x="49242" y="302093"/>
                </a:moveTo>
                <a:lnTo>
                  <a:pt x="38226" y="309499"/>
                </a:lnTo>
                <a:lnTo>
                  <a:pt x="49275" y="309499"/>
                </a:lnTo>
                <a:lnTo>
                  <a:pt x="49242" y="302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926" rIns="0" bIns="0" rtlCol="0">
            <a:spAutoFit/>
          </a:bodyPr>
          <a:lstStyle/>
          <a:p>
            <a:pPr marL="461645">
              <a:lnSpc>
                <a:spcPct val="100000"/>
              </a:lnSpc>
            </a:pPr>
            <a:r>
              <a:rPr dirty="0"/>
              <a:t>CampusFrance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99871" y="4181094"/>
            <a:ext cx="9398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М</a:t>
            </a:r>
            <a:r>
              <a:rPr sz="1600" b="1" spc="5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100" dirty="0">
                <a:latin typeface="Times New Roman"/>
                <a:cs typeface="Times New Roman"/>
              </a:rPr>
              <a:t>В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60626" y="2759963"/>
            <a:ext cx="1805305" cy="672465"/>
          </a:xfrm>
          <a:custGeom>
            <a:avLst/>
            <a:gdLst/>
            <a:ahLst/>
            <a:cxnLst/>
            <a:rect l="l" t="t" r="r" b="b"/>
            <a:pathLst>
              <a:path w="1805304" h="672464">
                <a:moveTo>
                  <a:pt x="65786" y="592074"/>
                </a:moveTo>
                <a:lnTo>
                  <a:pt x="0" y="661035"/>
                </a:lnTo>
                <a:lnTo>
                  <a:pt x="94742" y="672338"/>
                </a:lnTo>
                <a:lnTo>
                  <a:pt x="86815" y="650367"/>
                </a:lnTo>
                <a:lnTo>
                  <a:pt x="71628" y="650367"/>
                </a:lnTo>
                <a:lnTo>
                  <a:pt x="61975" y="623697"/>
                </a:lnTo>
                <a:lnTo>
                  <a:pt x="75445" y="618850"/>
                </a:lnTo>
                <a:lnTo>
                  <a:pt x="65786" y="592074"/>
                </a:lnTo>
                <a:close/>
              </a:path>
              <a:path w="1805304" h="672464">
                <a:moveTo>
                  <a:pt x="75445" y="618850"/>
                </a:moveTo>
                <a:lnTo>
                  <a:pt x="61975" y="623697"/>
                </a:lnTo>
                <a:lnTo>
                  <a:pt x="71628" y="650367"/>
                </a:lnTo>
                <a:lnTo>
                  <a:pt x="85071" y="645530"/>
                </a:lnTo>
                <a:lnTo>
                  <a:pt x="75445" y="618850"/>
                </a:lnTo>
                <a:close/>
              </a:path>
              <a:path w="1805304" h="672464">
                <a:moveTo>
                  <a:pt x="85071" y="645530"/>
                </a:moveTo>
                <a:lnTo>
                  <a:pt x="71628" y="650367"/>
                </a:lnTo>
                <a:lnTo>
                  <a:pt x="86815" y="650367"/>
                </a:lnTo>
                <a:lnTo>
                  <a:pt x="85071" y="645530"/>
                </a:lnTo>
                <a:close/>
              </a:path>
              <a:path w="1805304" h="672464">
                <a:moveTo>
                  <a:pt x="1795399" y="0"/>
                </a:moveTo>
                <a:lnTo>
                  <a:pt x="75445" y="618850"/>
                </a:lnTo>
                <a:lnTo>
                  <a:pt x="85071" y="645530"/>
                </a:lnTo>
                <a:lnTo>
                  <a:pt x="1804924" y="26797"/>
                </a:lnTo>
                <a:lnTo>
                  <a:pt x="1795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4250" y="3420998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85545" y="4972557"/>
            <a:ext cx="1054100" cy="220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Белгород  </a:t>
            </a:r>
            <a:r>
              <a:rPr sz="1800" spc="-25" dirty="0">
                <a:latin typeface="Times New Roman"/>
                <a:cs typeface="Times New Roman"/>
              </a:rPr>
              <a:t>Курск  Коломна  </a:t>
            </a:r>
            <a:r>
              <a:rPr sz="1800" spc="-10" dirty="0">
                <a:latin typeface="Times New Roman"/>
                <a:cs typeface="Times New Roman"/>
              </a:rPr>
              <a:t>Иваново  </a:t>
            </a:r>
            <a:r>
              <a:rPr sz="1800" dirty="0">
                <a:latin typeface="Times New Roman"/>
                <a:cs typeface="Times New Roman"/>
              </a:rPr>
              <a:t>Яр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ль  Липецк  </a:t>
            </a:r>
            <a:r>
              <a:rPr sz="1800" spc="-5" dirty="0">
                <a:latin typeface="Times New Roman"/>
                <a:cs typeface="Times New Roman"/>
              </a:rPr>
              <a:t>Смоленск  </a:t>
            </a:r>
            <a:r>
              <a:rPr sz="1800" dirty="0">
                <a:latin typeface="Times New Roman"/>
                <a:cs typeface="Times New Roman"/>
              </a:rPr>
              <a:t>Воронеж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17319" y="4573523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0" y="284352"/>
                </a:moveTo>
                <a:lnTo>
                  <a:pt x="38481" y="360425"/>
                </a:lnTo>
                <a:lnTo>
                  <a:pt x="63585" y="309625"/>
                </a:lnTo>
                <a:lnTo>
                  <a:pt x="27178" y="309625"/>
                </a:lnTo>
                <a:lnTo>
                  <a:pt x="27144" y="302299"/>
                </a:lnTo>
                <a:lnTo>
                  <a:pt x="0" y="284352"/>
                </a:lnTo>
                <a:close/>
              </a:path>
              <a:path w="76200" h="360679">
                <a:moveTo>
                  <a:pt x="27144" y="302299"/>
                </a:moveTo>
                <a:lnTo>
                  <a:pt x="27178" y="309625"/>
                </a:lnTo>
                <a:lnTo>
                  <a:pt x="38227" y="309625"/>
                </a:lnTo>
                <a:lnTo>
                  <a:pt x="27144" y="302299"/>
                </a:lnTo>
                <a:close/>
              </a:path>
              <a:path w="76200" h="360679">
                <a:moveTo>
                  <a:pt x="47879" y="0"/>
                </a:moveTo>
                <a:lnTo>
                  <a:pt x="25781" y="126"/>
                </a:lnTo>
                <a:lnTo>
                  <a:pt x="27144" y="302299"/>
                </a:lnTo>
                <a:lnTo>
                  <a:pt x="38227" y="309625"/>
                </a:lnTo>
                <a:lnTo>
                  <a:pt x="49125" y="302299"/>
                </a:lnTo>
                <a:lnTo>
                  <a:pt x="49160" y="284099"/>
                </a:lnTo>
                <a:lnTo>
                  <a:pt x="47879" y="0"/>
                </a:lnTo>
                <a:close/>
              </a:path>
              <a:path w="76200" h="360679">
                <a:moveTo>
                  <a:pt x="49242" y="302220"/>
                </a:moveTo>
                <a:lnTo>
                  <a:pt x="38227" y="309625"/>
                </a:lnTo>
                <a:lnTo>
                  <a:pt x="49276" y="309625"/>
                </a:lnTo>
                <a:lnTo>
                  <a:pt x="49242" y="302220"/>
                </a:lnTo>
                <a:close/>
              </a:path>
              <a:path w="76200" h="360679">
                <a:moveTo>
                  <a:pt x="76200" y="284099"/>
                </a:moveTo>
                <a:lnTo>
                  <a:pt x="49242" y="302220"/>
                </a:lnTo>
                <a:lnTo>
                  <a:pt x="49276" y="309625"/>
                </a:lnTo>
                <a:lnTo>
                  <a:pt x="63585" y="309625"/>
                </a:lnTo>
                <a:lnTo>
                  <a:pt x="76200" y="28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131567" y="4181094"/>
            <a:ext cx="16719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ЕКАТЕРИНБУРГ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84525" y="2761614"/>
            <a:ext cx="943610" cy="659765"/>
          </a:xfrm>
          <a:custGeom>
            <a:avLst/>
            <a:gdLst/>
            <a:ahLst/>
            <a:cxnLst/>
            <a:rect l="l" t="t" r="r" b="b"/>
            <a:pathLst>
              <a:path w="943610" h="659764">
                <a:moveTo>
                  <a:pt x="45847" y="575818"/>
                </a:moveTo>
                <a:lnTo>
                  <a:pt x="0" y="659384"/>
                </a:lnTo>
                <a:lnTo>
                  <a:pt x="94487" y="645922"/>
                </a:lnTo>
                <a:lnTo>
                  <a:pt x="83913" y="630682"/>
                </a:lnTo>
                <a:lnTo>
                  <a:pt x="66548" y="630682"/>
                </a:lnTo>
                <a:lnTo>
                  <a:pt x="50418" y="607313"/>
                </a:lnTo>
                <a:lnTo>
                  <a:pt x="62089" y="599227"/>
                </a:lnTo>
                <a:lnTo>
                  <a:pt x="45847" y="575818"/>
                </a:lnTo>
                <a:close/>
              </a:path>
              <a:path w="943610" h="659764">
                <a:moveTo>
                  <a:pt x="62089" y="599227"/>
                </a:moveTo>
                <a:lnTo>
                  <a:pt x="50418" y="607313"/>
                </a:lnTo>
                <a:lnTo>
                  <a:pt x="66548" y="630682"/>
                </a:lnTo>
                <a:lnTo>
                  <a:pt x="78276" y="622557"/>
                </a:lnTo>
                <a:lnTo>
                  <a:pt x="62089" y="599227"/>
                </a:lnTo>
                <a:close/>
              </a:path>
              <a:path w="943610" h="659764">
                <a:moveTo>
                  <a:pt x="78276" y="622557"/>
                </a:moveTo>
                <a:lnTo>
                  <a:pt x="66548" y="630682"/>
                </a:lnTo>
                <a:lnTo>
                  <a:pt x="83913" y="630682"/>
                </a:lnTo>
                <a:lnTo>
                  <a:pt x="78276" y="622557"/>
                </a:lnTo>
                <a:close/>
              </a:path>
              <a:path w="943610" h="659764">
                <a:moveTo>
                  <a:pt x="926973" y="0"/>
                </a:moveTo>
                <a:lnTo>
                  <a:pt x="62089" y="599227"/>
                </a:lnTo>
                <a:lnTo>
                  <a:pt x="78276" y="622557"/>
                </a:lnTo>
                <a:lnTo>
                  <a:pt x="943101" y="23495"/>
                </a:lnTo>
                <a:lnTo>
                  <a:pt x="926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3800" y="3420998"/>
            <a:ext cx="1119187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1650" y="2759963"/>
            <a:ext cx="1910080" cy="710565"/>
          </a:xfrm>
          <a:custGeom>
            <a:avLst/>
            <a:gdLst/>
            <a:ahLst/>
            <a:cxnLst/>
            <a:rect l="l" t="t" r="r" b="b"/>
            <a:pathLst>
              <a:path w="1910079" h="710564">
                <a:moveTo>
                  <a:pt x="1824628" y="683628"/>
                </a:moveTo>
                <a:lnTo>
                  <a:pt x="1814956" y="710438"/>
                </a:lnTo>
                <a:lnTo>
                  <a:pt x="1909699" y="699135"/>
                </a:lnTo>
                <a:lnTo>
                  <a:pt x="1899522" y="688467"/>
                </a:lnTo>
                <a:lnTo>
                  <a:pt x="1838071" y="688467"/>
                </a:lnTo>
                <a:lnTo>
                  <a:pt x="1824628" y="683628"/>
                </a:lnTo>
                <a:close/>
              </a:path>
              <a:path w="1910079" h="710564">
                <a:moveTo>
                  <a:pt x="1834294" y="656836"/>
                </a:moveTo>
                <a:lnTo>
                  <a:pt x="1824628" y="683628"/>
                </a:lnTo>
                <a:lnTo>
                  <a:pt x="1838071" y="688467"/>
                </a:lnTo>
                <a:lnTo>
                  <a:pt x="1847723" y="661670"/>
                </a:lnTo>
                <a:lnTo>
                  <a:pt x="1834294" y="656836"/>
                </a:lnTo>
                <a:close/>
              </a:path>
              <a:path w="1910079" h="710564">
                <a:moveTo>
                  <a:pt x="1843913" y="630174"/>
                </a:moveTo>
                <a:lnTo>
                  <a:pt x="1834294" y="656836"/>
                </a:lnTo>
                <a:lnTo>
                  <a:pt x="1847723" y="661670"/>
                </a:lnTo>
                <a:lnTo>
                  <a:pt x="1838071" y="688467"/>
                </a:lnTo>
                <a:lnTo>
                  <a:pt x="1899522" y="688467"/>
                </a:lnTo>
                <a:lnTo>
                  <a:pt x="1843913" y="630174"/>
                </a:lnTo>
                <a:close/>
              </a:path>
              <a:path w="1910079" h="710564">
                <a:moveTo>
                  <a:pt x="9525" y="0"/>
                </a:moveTo>
                <a:lnTo>
                  <a:pt x="0" y="26797"/>
                </a:lnTo>
                <a:lnTo>
                  <a:pt x="1824628" y="683628"/>
                </a:lnTo>
                <a:lnTo>
                  <a:pt x="1834294" y="656836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200" y="541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8051" rIns="0" bIns="0" rtlCol="0">
            <a:spAutoFit/>
          </a:bodyPr>
          <a:lstStyle/>
          <a:p>
            <a:pPr marL="466090">
              <a:lnSpc>
                <a:spcPct val="100000"/>
              </a:lnSpc>
            </a:pPr>
            <a:r>
              <a:rPr spc="-5" dirty="0"/>
              <a:t>Посольство </a:t>
            </a:r>
            <a:r>
              <a:rPr dirty="0"/>
              <a:t>Франции в </a:t>
            </a:r>
            <a:r>
              <a:rPr spc="-5" dirty="0"/>
              <a:t>Российской</a:t>
            </a:r>
            <a:r>
              <a:rPr spc="-170" dirty="0"/>
              <a:t> </a:t>
            </a:r>
            <a:r>
              <a:rPr spc="-5" dirty="0"/>
              <a:t>Федерации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1600200" y="541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5167" y="1022603"/>
            <a:ext cx="7143115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0">
              <a:lnSpc>
                <a:spcPct val="100000"/>
              </a:lnSpc>
            </a:pPr>
            <a:r>
              <a:rPr sz="2400" spc="-10" dirty="0">
                <a:solidFill>
                  <a:srgbClr val="920F7D"/>
                </a:solidFill>
                <a:latin typeface="Arial"/>
                <a:cs typeface="Arial"/>
              </a:rPr>
              <a:t>ДЕЯТЕЛЬНОСТЬ: </a:t>
            </a:r>
            <a:r>
              <a:rPr sz="2400" spc="-15" dirty="0">
                <a:solidFill>
                  <a:srgbClr val="920F7D"/>
                </a:solidFill>
                <a:latin typeface="Arial"/>
                <a:cs typeface="Arial"/>
              </a:rPr>
              <a:t>межвузовские </a:t>
            </a:r>
            <a:r>
              <a:rPr sz="2400" spc="-20" dirty="0">
                <a:solidFill>
                  <a:srgbClr val="920F7D"/>
                </a:solidFill>
                <a:latin typeface="Arial"/>
                <a:cs typeface="Arial"/>
              </a:rPr>
              <a:t>встречи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2700" marR="2381250">
              <a:lnSpc>
                <a:spcPct val="100000"/>
              </a:lnSpc>
              <a:buClr>
                <a:srgbClr val="FF0000"/>
              </a:buClr>
              <a:tabLst>
                <a:tab pos="334645" algn="l"/>
              </a:tabLst>
            </a:pPr>
            <a:r>
              <a:rPr lang="ru-RU" sz="2000" b="1" dirty="0" smtClean="0">
                <a:latin typeface="Arial"/>
                <a:cs typeface="Arial"/>
              </a:rPr>
              <a:t>8 -</a:t>
            </a:r>
            <a:r>
              <a:rPr lang="en-US" sz="2000" b="1" dirty="0" smtClean="0">
                <a:latin typeface="Arial"/>
                <a:cs typeface="Arial"/>
              </a:rPr>
              <a:t>11</a:t>
            </a:r>
            <a:r>
              <a:rPr lang="ru-RU" sz="2000" b="1" dirty="0" smtClean="0">
                <a:latin typeface="Arial"/>
                <a:cs typeface="Arial"/>
              </a:rPr>
              <a:t> октября 201</a:t>
            </a:r>
            <a:r>
              <a:rPr lang="en-US" sz="2000" b="1" dirty="0" smtClean="0">
                <a:latin typeface="Arial"/>
                <a:cs typeface="Arial"/>
              </a:rPr>
              <a:t>7</a:t>
            </a:r>
            <a:r>
              <a:rPr lang="ru-RU" sz="2000" b="1" dirty="0" smtClean="0">
                <a:solidFill>
                  <a:srgbClr val="006FC0"/>
                </a:solidFill>
                <a:latin typeface="Arial"/>
                <a:cs typeface="Arial"/>
              </a:rPr>
              <a:t>: Съезд  </a:t>
            </a:r>
            <a:r>
              <a:rPr lang="ru-RU" sz="2000" b="1" spc="-5" dirty="0" smtClean="0">
                <a:solidFill>
                  <a:srgbClr val="006FC0"/>
                </a:solidFill>
                <a:latin typeface="Arial"/>
                <a:cs typeface="Arial"/>
              </a:rPr>
              <a:t>преподавателей </a:t>
            </a:r>
            <a:r>
              <a:rPr lang="ru-RU" sz="2000" b="1" spc="-15" dirty="0" smtClean="0">
                <a:solidFill>
                  <a:srgbClr val="006FC0"/>
                </a:solidFill>
                <a:latin typeface="Arial"/>
                <a:cs typeface="Arial"/>
              </a:rPr>
              <a:t>французского </a:t>
            </a:r>
            <a:r>
              <a:rPr lang="ru-RU" sz="2000" b="1" spc="-5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sz="2000" b="1" dirty="0" smtClean="0">
                <a:solidFill>
                  <a:srgbClr val="006FC0"/>
                </a:solidFill>
                <a:latin typeface="Arial"/>
                <a:cs typeface="Arial"/>
              </a:rPr>
              <a:t>языка  </a:t>
            </a:r>
            <a:r>
              <a:rPr lang="ru-RU" sz="2000" b="1" spc="-10" dirty="0" smtClean="0">
                <a:solidFill>
                  <a:srgbClr val="006FC0"/>
                </a:solidFill>
                <a:latin typeface="Arial"/>
                <a:cs typeface="Arial"/>
              </a:rPr>
              <a:t>Российской</a:t>
            </a:r>
            <a:r>
              <a:rPr lang="ru-RU" sz="2000" b="1" spc="-9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sz="2000" b="1" dirty="0" smtClean="0">
                <a:solidFill>
                  <a:srgbClr val="006FC0"/>
                </a:solidFill>
                <a:latin typeface="Arial"/>
                <a:cs typeface="Arial"/>
              </a:rPr>
              <a:t>Федерации</a:t>
            </a:r>
          </a:p>
          <a:p>
            <a:pPr marL="12700" marR="2029460">
              <a:lnSpc>
                <a:spcPct val="100000"/>
              </a:lnSpc>
              <a:spcBef>
                <a:spcPts val="1200"/>
              </a:spcBef>
            </a:pPr>
            <a:r>
              <a:rPr lang="ru-RU" sz="2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00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преподавателей </a:t>
            </a:r>
            <a:r>
              <a:rPr lang="ru-RU" sz="2000" dirty="0" smtClean="0">
                <a:latin typeface="Arial"/>
                <a:cs typeface="Arial"/>
              </a:rPr>
              <a:t>из </a:t>
            </a:r>
            <a:r>
              <a:rPr lang="ru-RU" sz="2000" spc="-50" dirty="0" smtClean="0">
                <a:latin typeface="Arial"/>
                <a:cs typeface="Arial"/>
              </a:rPr>
              <a:t>10</a:t>
            </a:r>
            <a:r>
              <a:rPr lang="en-US" sz="2000" spc="-50" dirty="0" smtClean="0">
                <a:latin typeface="Arial"/>
                <a:cs typeface="Arial"/>
              </a:rPr>
              <a:t>0</a:t>
            </a:r>
            <a:r>
              <a:rPr lang="ru-RU" sz="2000" spc="-50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университетов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из 58 городов России</a:t>
            </a:r>
            <a:endParaRPr lang="ru-RU" sz="2000" dirty="0" smtClean="0">
              <a:latin typeface="Arial"/>
              <a:cs typeface="Arial"/>
            </a:endParaRPr>
          </a:p>
          <a:p>
            <a:pPr marL="12700" marR="1454785">
              <a:lnSpc>
                <a:spcPct val="100000"/>
              </a:lnSpc>
            </a:pPr>
            <a:endParaRPr lang="ru-RU" sz="2000" dirty="0" smtClean="0">
              <a:solidFill>
                <a:srgbClr val="FF0000"/>
              </a:solidFill>
              <a:latin typeface="Wingdings"/>
              <a:cs typeface="Wingdings"/>
            </a:endParaRPr>
          </a:p>
          <a:p>
            <a:pPr marL="12700" marR="1454785">
              <a:lnSpc>
                <a:spcPct val="100000"/>
              </a:lnSpc>
              <a:spcBef>
                <a:spcPts val="1200"/>
              </a:spcBef>
            </a:pPr>
            <a:r>
              <a:rPr sz="2000" dirty="0" smtClean="0">
                <a:latin typeface="Arial"/>
                <a:cs typeface="Arial"/>
              </a:rPr>
              <a:t>4</a:t>
            </a:r>
            <a:r>
              <a:rPr lang="ru-RU" sz="2000" dirty="0" smtClean="0">
                <a:latin typeface="Arial"/>
                <a:cs typeface="Arial"/>
              </a:rPr>
              <a:t>7 </a:t>
            </a:r>
            <a:r>
              <a:rPr sz="2000" dirty="0" err="1" smtClean="0">
                <a:latin typeface="Arial"/>
                <a:cs typeface="Arial"/>
              </a:rPr>
              <a:t>региональных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центра по </a:t>
            </a:r>
            <a:r>
              <a:rPr sz="2000" spc="-10" dirty="0">
                <a:latin typeface="Arial"/>
                <a:cs typeface="Arial"/>
              </a:rPr>
              <a:t>сдаче </a:t>
            </a:r>
            <a:r>
              <a:rPr sz="2000" dirty="0">
                <a:latin typeface="Arial"/>
                <a:cs typeface="Arial"/>
              </a:rPr>
              <a:t>экзаменов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  </a:t>
            </a:r>
            <a:r>
              <a:rPr sz="2000" spc="-5" dirty="0">
                <a:latin typeface="Arial"/>
                <a:cs typeface="Arial"/>
              </a:rPr>
              <a:t>территории </a:t>
            </a:r>
            <a:r>
              <a:rPr sz="2000" spc="-10" dirty="0">
                <a:latin typeface="Arial"/>
                <a:cs typeface="Arial"/>
              </a:rPr>
              <a:t>России, </a:t>
            </a:r>
            <a:r>
              <a:rPr sz="2000" dirty="0">
                <a:latin typeface="Arial"/>
                <a:cs typeface="Arial"/>
              </a:rPr>
              <a:t>5555 дипломов DELF –  DALF </a:t>
            </a:r>
            <a:r>
              <a:rPr sz="2000" spc="-10" dirty="0">
                <a:latin typeface="Arial"/>
                <a:cs typeface="Arial"/>
              </a:rPr>
              <a:t>получили </a:t>
            </a:r>
            <a:r>
              <a:rPr sz="2000" dirty="0">
                <a:latin typeface="Arial"/>
                <a:cs typeface="Arial"/>
              </a:rPr>
              <a:t>российские </a:t>
            </a:r>
            <a:r>
              <a:rPr sz="2000" spc="-5" dirty="0">
                <a:latin typeface="Arial"/>
                <a:cs typeface="Arial"/>
              </a:rPr>
              <a:t>школьники </a:t>
            </a:r>
            <a:r>
              <a:rPr sz="2000" dirty="0">
                <a:latin typeface="Arial"/>
                <a:cs typeface="Arial"/>
              </a:rPr>
              <a:t>и  </a:t>
            </a:r>
            <a:r>
              <a:rPr sz="2000" spc="-10" dirty="0" err="1">
                <a:latin typeface="Arial"/>
                <a:cs typeface="Arial"/>
              </a:rPr>
              <a:t>студенты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в 2014 г.</a:t>
            </a:r>
            <a:endParaRPr lang="en-US" sz="2000" spc="-35" dirty="0" smtClean="0">
              <a:latin typeface="Arial"/>
              <a:cs typeface="Arial"/>
            </a:endParaRPr>
          </a:p>
          <a:p>
            <a:pPr marL="12700" marR="1454785">
              <a:lnSpc>
                <a:spcPct val="100000"/>
              </a:lnSpc>
              <a:spcBef>
                <a:spcPts val="1200"/>
              </a:spcBef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 descr="C:\Users\BaryshnikovaUU\Desktop\rlf_landscape_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88" y="1498600"/>
            <a:ext cx="42672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Посольство </a:t>
            </a:r>
            <a:r>
              <a:rPr dirty="0"/>
              <a:t>Франции в </a:t>
            </a:r>
            <a:r>
              <a:rPr spc="-5" dirty="0"/>
              <a:t>Российской</a:t>
            </a:r>
            <a:r>
              <a:rPr spc="-170" dirty="0"/>
              <a:t> </a:t>
            </a:r>
            <a:r>
              <a:rPr spc="-5" dirty="0"/>
              <a:t>Федерации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541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75" y="1549400"/>
            <a:ext cx="9120124" cy="569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5770" y="1013205"/>
            <a:ext cx="828230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Информирование </a:t>
            </a:r>
            <a:r>
              <a:rPr sz="2400" dirty="0">
                <a:latin typeface="Times New Roman"/>
                <a:cs typeface="Times New Roman"/>
              </a:rPr>
              <a:t>через </a:t>
            </a:r>
            <a:r>
              <a:rPr sz="2400" spc="5" dirty="0">
                <a:latin typeface="Times New Roman"/>
                <a:cs typeface="Times New Roman"/>
              </a:rPr>
              <a:t>сайт </a:t>
            </a:r>
            <a:r>
              <a:rPr sz="2400" spc="-15" dirty="0">
                <a:latin typeface="Times New Roman"/>
                <a:cs typeface="Times New Roman"/>
              </a:rPr>
              <a:t>Французского </a:t>
            </a:r>
            <a:r>
              <a:rPr sz="2400" spc="-5" dirty="0">
                <a:latin typeface="Times New Roman"/>
                <a:cs typeface="Times New Roman"/>
              </a:rPr>
              <a:t>Института в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России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-482600"/>
            <a:ext cx="18088499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6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116967"/>
            <a:ext cx="8064500" cy="17626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700" y="2413000"/>
            <a:ext cx="9753600" cy="4544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aryshnikovaUU\Desktop\mail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-330200"/>
            <a:ext cx="101346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2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15" y="1024382"/>
            <a:ext cx="9767570" cy="586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4833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Язык, на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котором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говорят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во 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всем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мире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(200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млн.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человек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5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континентах!)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Язык,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необходимый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карьеры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(Франция занимает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2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место</a:t>
            </a:r>
            <a:r>
              <a:rPr sz="24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международным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инвестициям!)</a:t>
            </a:r>
            <a:endParaRPr sz="2400">
              <a:latin typeface="Times New Roman"/>
              <a:cs typeface="Times New Roman"/>
            </a:endParaRPr>
          </a:p>
          <a:p>
            <a:pPr marL="469900" marR="117856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культуры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(язык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моды,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архитектуры,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танца,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театра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  живописи!)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путешествий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(Франция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– самая посещаемая</a:t>
            </a:r>
            <a:r>
              <a:rPr sz="24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туристами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страна – 70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млн.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человек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год!)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высшего образования (бесплатное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высшее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образование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том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числе для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иностранцев!)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Альтернативный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международного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общения</a:t>
            </a:r>
            <a:r>
              <a:rPr sz="24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(официальный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ООН,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ЕС,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ЮНЕСКО, 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НАТО,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МОК!)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для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знакомства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с 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миром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(третье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место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400" b="1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интернете!)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Язык, приятный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изучения!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–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мостик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другим</a:t>
            </a:r>
            <a:r>
              <a:rPr sz="24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языкам!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любви и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логики!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16775" y="6013450"/>
            <a:ext cx="2592451" cy="118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772" y="424815"/>
            <a:ext cx="92551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Десять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причин,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чтобы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изучать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французский</a:t>
            </a:r>
            <a:r>
              <a:rPr sz="3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язык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008" rIns="0" bIns="0" rtlCol="0">
            <a:spAutoFit/>
          </a:bodyPr>
          <a:lstStyle/>
          <a:p>
            <a:pPr marL="1631950">
              <a:lnSpc>
                <a:spcPct val="100000"/>
              </a:lnSpc>
            </a:pPr>
            <a:r>
              <a:rPr sz="40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НАШИ</a:t>
            </a:r>
            <a:r>
              <a:rPr sz="4000" b="1" spc="-8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252573"/>
                </a:solidFill>
                <a:latin typeface="Times New Roman"/>
                <a:cs typeface="Times New Roman"/>
              </a:rPr>
              <a:t>ПАРТНЕРЫ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2375" y="4213225"/>
            <a:ext cx="20955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618" y="405383"/>
            <a:ext cx="8508365" cy="297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ct val="100000"/>
              </a:lnSpc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55 государств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13</a:t>
            </a:r>
            <a:r>
              <a:rPr sz="36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наблюдателей</a:t>
            </a:r>
            <a:endParaRPr sz="3600">
              <a:latin typeface="Times New Roman"/>
              <a:cs typeface="Times New Roman"/>
            </a:endParaRPr>
          </a:p>
          <a:p>
            <a:pPr marL="402590" marR="5080" indent="-389890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2 главных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направления:</a:t>
            </a:r>
            <a:r>
              <a:rPr sz="3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политическое  взаимодействие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3600" b="1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сотрудничество</a:t>
            </a:r>
            <a:endParaRPr sz="36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200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миллионов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франкофонов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6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  <a:p>
            <a:pPr marL="402590">
              <a:lnSpc>
                <a:spcPct val="100000"/>
              </a:lnSpc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континентах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67051" y="4081462"/>
            <a:ext cx="5922899" cy="230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116967"/>
            <a:ext cx="8064500" cy="615553"/>
          </a:xfrm>
        </p:spPr>
        <p:txBody>
          <a:bodyPr/>
          <a:lstStyle/>
          <a:p>
            <a:r>
              <a:rPr lang="fr-FR" dirty="0"/>
              <a:t> </a:t>
            </a:r>
            <a:r>
              <a:rPr lang="fr-FR" u="sng" dirty="0" smtClean="0"/>
              <a:t/>
            </a:r>
            <a:br>
              <a:rPr lang="fr-FR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0413" y="4264978"/>
          <a:ext cx="9172575" cy="1322070"/>
        </p:xfrm>
        <a:graphic>
          <a:graphicData uri="http://schemas.openxmlformats.org/drawingml/2006/table">
            <a:tbl>
              <a:tblPr/>
              <a:tblGrid>
                <a:gridCol w="9172575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>
                        <a:effectLst/>
                      </a:endParaRPr>
                    </a:p>
                  </a:txBody>
                  <a:tcPr marL="0" marR="95250" marT="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606060"/>
                          </a:solidFill>
                          <a:effectLst/>
                          <a:latin typeface="Arial"/>
                          <a:hlinkClick r:id="rId2"/>
                        </a:rPr>
                        <a:t>Francomania sur facebook</a:t>
                      </a:r>
                      <a:endParaRPr lang="fr-FR" dirty="0">
                        <a:effectLst/>
                      </a:endParaRPr>
                    </a:p>
                  </a:txBody>
                  <a:tcPr marL="0" marR="95250" marT="0" marB="85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39035"/>
              </p:ext>
            </p:extLst>
          </p:nvPr>
        </p:nvGraphicFramePr>
        <p:xfrm>
          <a:off x="760413" y="2870201"/>
          <a:ext cx="9172575" cy="3712844"/>
        </p:xfrm>
        <a:graphic>
          <a:graphicData uri="http://schemas.openxmlformats.org/drawingml/2006/table">
            <a:tbl>
              <a:tblPr/>
              <a:tblGrid>
                <a:gridCol w="9172575"/>
              </a:tblGrid>
              <a:tr h="3352799"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rgbClr val="606060"/>
                          </a:solidFill>
                          <a:effectLst/>
                          <a:latin typeface="Arial"/>
                          <a:hlinkClick r:id="rId3"/>
                        </a:rPr>
                        <a:t>Francomania sur Vkontakte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85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Francomania sur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5847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ancomania sur Vkontak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5847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9700" y="20320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4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700" y="58420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5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900" y="-12774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1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700" y="3556000"/>
            <a:ext cx="9172701" cy="553998"/>
          </a:xfrm>
        </p:spPr>
        <p:txBody>
          <a:bodyPr/>
          <a:lstStyle/>
          <a:p>
            <a:endParaRPr lang="fr-FR" u="sng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900" y="34943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1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1300" y="232282"/>
            <a:ext cx="628307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030" algn="r">
              <a:lnSpc>
                <a:spcPct val="100000"/>
              </a:lnSpc>
            </a:pPr>
            <a:r>
              <a:rPr sz="3600" b="1" spc="-15" dirty="0">
                <a:solidFill>
                  <a:srgbClr val="7575D1"/>
                </a:solidFill>
                <a:latin typeface="Times New Roman"/>
                <a:cs typeface="Times New Roman"/>
              </a:rPr>
              <a:t>Контактная</a:t>
            </a:r>
            <a:r>
              <a:rPr sz="3600" b="1" spc="-80" dirty="0">
                <a:solidFill>
                  <a:srgbClr val="7575D1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7575D1"/>
                </a:solidFill>
                <a:latin typeface="Times New Roman"/>
                <a:cs typeface="Times New Roman"/>
              </a:rPr>
              <a:t>информация: </a:t>
            </a:r>
            <a:r>
              <a:rPr sz="3600" b="1" spc="-5" dirty="0">
                <a:solidFill>
                  <a:srgbClr val="7575D1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7575D1"/>
                </a:solidFill>
                <a:latin typeface="Times New Roman"/>
                <a:cs typeface="Times New Roman"/>
              </a:rPr>
              <a:t>Руководитель</a:t>
            </a:r>
            <a:r>
              <a:rPr sz="3600" spc="-20" dirty="0">
                <a:solidFill>
                  <a:srgbClr val="7575D1"/>
                </a:solidFill>
                <a:latin typeface="Times New Roman"/>
                <a:cs typeface="Times New Roman"/>
              </a:rPr>
              <a:t> </a:t>
            </a:r>
            <a:r>
              <a:rPr sz="3600" spc="5" dirty="0">
                <a:solidFill>
                  <a:srgbClr val="7575D1"/>
                </a:solidFill>
                <a:latin typeface="Times New Roman"/>
                <a:cs typeface="Times New Roman"/>
              </a:rPr>
              <a:t>Центра</a:t>
            </a:r>
            <a:r>
              <a:rPr sz="3600" spc="-10" dirty="0">
                <a:solidFill>
                  <a:srgbClr val="7575D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7575D1"/>
                </a:solidFill>
                <a:latin typeface="Times New Roman"/>
                <a:cs typeface="Times New Roman"/>
              </a:rPr>
              <a:t>– </a:t>
            </a:r>
            <a:endParaRPr lang="ru-RU" sz="3600" dirty="0" smtClean="0">
              <a:solidFill>
                <a:srgbClr val="7575D1"/>
              </a:solidFill>
              <a:latin typeface="Times New Roman"/>
              <a:cs typeface="Times New Roman"/>
            </a:endParaRPr>
          </a:p>
          <a:p>
            <a:pPr marL="12700" marR="5080" indent="367030" algn="r">
              <a:lnSpc>
                <a:spcPct val="100000"/>
              </a:lnSpc>
            </a:pPr>
            <a:r>
              <a:rPr lang="ru-RU" sz="3600" spc="5" dirty="0" smtClean="0">
                <a:solidFill>
                  <a:srgbClr val="7575D1"/>
                </a:solidFill>
                <a:latin typeface="Times New Roman"/>
                <a:cs typeface="Times New Roman"/>
              </a:rPr>
              <a:t>Юлия Юрьевна Барышникова</a:t>
            </a:r>
            <a:endParaRPr sz="3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600" dirty="0">
                <a:solidFill>
                  <a:srgbClr val="7575D1"/>
                </a:solidFill>
                <a:latin typeface="Times New Roman"/>
                <a:cs typeface="Times New Roman"/>
              </a:rPr>
              <a:t>+</a:t>
            </a:r>
            <a:r>
              <a:rPr sz="3600" dirty="0" smtClean="0">
                <a:solidFill>
                  <a:srgbClr val="7575D1"/>
                </a:solidFill>
                <a:latin typeface="Times New Roman"/>
                <a:cs typeface="Times New Roman"/>
              </a:rPr>
              <a:t>7912</a:t>
            </a:r>
            <a:r>
              <a:rPr lang="ru-RU" sz="3600" dirty="0" smtClean="0">
                <a:solidFill>
                  <a:srgbClr val="7575D1"/>
                </a:solidFill>
                <a:latin typeface="Times New Roman"/>
                <a:cs typeface="Times New Roman"/>
              </a:rPr>
              <a:t>1252239</a:t>
            </a:r>
            <a:endParaRPr sz="3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lang="en-US" sz="3600" dirty="0" smtClean="0">
                <a:latin typeface="Times New Roman"/>
                <a:cs typeface="Times New Roman"/>
              </a:rPr>
              <a:t>baryshnyouyou@yandex.ru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7686" y="4622291"/>
            <a:ext cx="6559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http://</a:t>
            </a:r>
            <a:r>
              <a:rPr sz="3600" u="heavy" spc="-5" dirty="0" smtClean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vk.com/centrefrancais_syktsu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2000" y="5999162"/>
            <a:ext cx="7129526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0250" y="4545012"/>
            <a:ext cx="1223962" cy="992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BaryshnikovaUU\Desktop\DSCF18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2282"/>
            <a:ext cx="3352800" cy="42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aryshnikovaUU\Desktop\DSCF18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-101600"/>
            <a:ext cx="3505200" cy="46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1" y="3449446"/>
            <a:ext cx="923980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400" spc="-30" dirty="0" smtClean="0">
                <a:solidFill>
                  <a:srgbClr val="0099FF"/>
                </a:solidFill>
                <a:latin typeface="Arial"/>
                <a:cs typeface="Arial"/>
              </a:rPr>
              <a:t>  </a:t>
            </a:r>
            <a:r>
              <a:rPr sz="5400" spc="-30" dirty="0" smtClean="0">
                <a:solidFill>
                  <a:srgbClr val="0099FF"/>
                </a:solidFill>
                <a:latin typeface="Arial"/>
                <a:cs typeface="Arial"/>
              </a:rPr>
              <a:t>СПАСИБО </a:t>
            </a:r>
            <a:r>
              <a:rPr sz="5400" dirty="0">
                <a:solidFill>
                  <a:srgbClr val="0099FF"/>
                </a:solidFill>
                <a:latin typeface="Arial"/>
                <a:cs typeface="Arial"/>
              </a:rPr>
              <a:t>ЗА</a:t>
            </a:r>
            <a:r>
              <a:rPr sz="5400" spc="15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0099FF"/>
                </a:solidFill>
                <a:latin typeface="Arial"/>
                <a:cs typeface="Arial"/>
              </a:rPr>
              <a:t>ВНИМАНИЕ!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711" rIns="0" bIns="0" rtlCol="0">
            <a:spAutoFit/>
          </a:bodyPr>
          <a:lstStyle/>
          <a:p>
            <a:pPr marL="1209040">
              <a:lnSpc>
                <a:spcPct val="100000"/>
              </a:lnSpc>
            </a:pPr>
            <a:r>
              <a:rPr sz="5000" b="1" dirty="0">
                <a:solidFill>
                  <a:srgbClr val="252573"/>
                </a:solidFill>
                <a:latin typeface="Times New Roman"/>
                <a:cs typeface="Times New Roman"/>
              </a:rPr>
              <a:t>Немного</a:t>
            </a:r>
            <a:r>
              <a:rPr sz="5000" b="1" spc="-7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5000" b="1" dirty="0">
                <a:solidFill>
                  <a:srgbClr val="252573"/>
                </a:solidFill>
                <a:latin typeface="Times New Roman"/>
                <a:cs typeface="Times New Roman"/>
              </a:rPr>
              <a:t>истории…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749" y="1333119"/>
            <a:ext cx="10081260" cy="1895475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6"/>
                </a:lnTo>
                <a:lnTo>
                  <a:pt x="224673" y="13378"/>
                </a:lnTo>
                <a:lnTo>
                  <a:pt x="182732" y="29369"/>
                </a:lnTo>
                <a:lnTo>
                  <a:pt x="143895" y="50908"/>
                </a:lnTo>
                <a:lnTo>
                  <a:pt x="108651" y="77507"/>
                </a:lnTo>
                <a:lnTo>
                  <a:pt x="77488" y="108676"/>
                </a:lnTo>
                <a:lnTo>
                  <a:pt x="50895" y="143928"/>
                </a:lnTo>
                <a:lnTo>
                  <a:pt x="29361" y="182773"/>
                </a:lnTo>
                <a:lnTo>
                  <a:pt x="13375" y="224721"/>
                </a:lnTo>
                <a:lnTo>
                  <a:pt x="3425" y="269285"/>
                </a:lnTo>
                <a:lnTo>
                  <a:pt x="0" y="315975"/>
                </a:lnTo>
                <a:lnTo>
                  <a:pt x="0" y="1579498"/>
                </a:lnTo>
                <a:lnTo>
                  <a:pt x="3425" y="1626189"/>
                </a:lnTo>
                <a:lnTo>
                  <a:pt x="13375" y="1670753"/>
                </a:lnTo>
                <a:lnTo>
                  <a:pt x="29361" y="1712701"/>
                </a:lnTo>
                <a:lnTo>
                  <a:pt x="50895" y="1751546"/>
                </a:lnTo>
                <a:lnTo>
                  <a:pt x="77488" y="1786798"/>
                </a:lnTo>
                <a:lnTo>
                  <a:pt x="108651" y="1817967"/>
                </a:lnTo>
                <a:lnTo>
                  <a:pt x="143895" y="1844566"/>
                </a:lnTo>
                <a:lnTo>
                  <a:pt x="182732" y="1866105"/>
                </a:lnTo>
                <a:lnTo>
                  <a:pt x="224673" y="1882096"/>
                </a:lnTo>
                <a:lnTo>
                  <a:pt x="269229" y="1892048"/>
                </a:lnTo>
                <a:lnTo>
                  <a:pt x="315912" y="1895475"/>
                </a:lnTo>
                <a:lnTo>
                  <a:pt x="9765182" y="1895475"/>
                </a:lnTo>
                <a:lnTo>
                  <a:pt x="9811872" y="1892048"/>
                </a:lnTo>
                <a:lnTo>
                  <a:pt x="9856436" y="1882096"/>
                </a:lnTo>
                <a:lnTo>
                  <a:pt x="9898385" y="1866105"/>
                </a:lnTo>
                <a:lnTo>
                  <a:pt x="9937229" y="1844566"/>
                </a:lnTo>
                <a:lnTo>
                  <a:pt x="9972481" y="1817967"/>
                </a:lnTo>
                <a:lnTo>
                  <a:pt x="10003651" y="1786798"/>
                </a:lnTo>
                <a:lnTo>
                  <a:pt x="10030250" y="1751546"/>
                </a:lnTo>
                <a:lnTo>
                  <a:pt x="10051789" y="1712701"/>
                </a:lnTo>
                <a:lnTo>
                  <a:pt x="10067779" y="1670753"/>
                </a:lnTo>
                <a:lnTo>
                  <a:pt x="10077732" y="1626189"/>
                </a:lnTo>
                <a:lnTo>
                  <a:pt x="10081158" y="1579498"/>
                </a:lnTo>
                <a:lnTo>
                  <a:pt x="10081158" y="315975"/>
                </a:lnTo>
                <a:lnTo>
                  <a:pt x="10077732" y="269285"/>
                </a:lnTo>
                <a:lnTo>
                  <a:pt x="10067779" y="224721"/>
                </a:lnTo>
                <a:lnTo>
                  <a:pt x="10051789" y="182773"/>
                </a:lnTo>
                <a:lnTo>
                  <a:pt x="10030250" y="143928"/>
                </a:lnTo>
                <a:lnTo>
                  <a:pt x="10003651" y="108676"/>
                </a:lnTo>
                <a:lnTo>
                  <a:pt x="9972481" y="77507"/>
                </a:lnTo>
                <a:lnTo>
                  <a:pt x="9937229" y="50908"/>
                </a:lnTo>
                <a:lnTo>
                  <a:pt x="9898385" y="29369"/>
                </a:lnTo>
                <a:lnTo>
                  <a:pt x="9856436" y="13378"/>
                </a:lnTo>
                <a:lnTo>
                  <a:pt x="9811872" y="3426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749" y="3265804"/>
            <a:ext cx="10081260" cy="1895475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3"/>
                </a:lnTo>
                <a:lnTo>
                  <a:pt x="224673" y="13367"/>
                </a:lnTo>
                <a:lnTo>
                  <a:pt x="182732" y="29346"/>
                </a:lnTo>
                <a:lnTo>
                  <a:pt x="143895" y="50870"/>
                </a:lnTo>
                <a:lnTo>
                  <a:pt x="108651" y="77452"/>
                </a:lnTo>
                <a:lnTo>
                  <a:pt x="77488" y="108604"/>
                </a:lnTo>
                <a:lnTo>
                  <a:pt x="50895" y="143839"/>
                </a:lnTo>
                <a:lnTo>
                  <a:pt x="29361" y="182669"/>
                </a:lnTo>
                <a:lnTo>
                  <a:pt x="13375" y="224605"/>
                </a:lnTo>
                <a:lnTo>
                  <a:pt x="3425" y="269161"/>
                </a:lnTo>
                <a:lnTo>
                  <a:pt x="0" y="315849"/>
                </a:lnTo>
                <a:lnTo>
                  <a:pt x="0" y="1579499"/>
                </a:lnTo>
                <a:lnTo>
                  <a:pt x="3425" y="1626157"/>
                </a:lnTo>
                <a:lnTo>
                  <a:pt x="13375" y="1670695"/>
                </a:lnTo>
                <a:lnTo>
                  <a:pt x="29361" y="1712623"/>
                </a:lnTo>
                <a:lnTo>
                  <a:pt x="50895" y="1751452"/>
                </a:lnTo>
                <a:lnTo>
                  <a:pt x="77488" y="1786691"/>
                </a:lnTo>
                <a:lnTo>
                  <a:pt x="108651" y="1817852"/>
                </a:lnTo>
                <a:lnTo>
                  <a:pt x="143895" y="1844445"/>
                </a:lnTo>
                <a:lnTo>
                  <a:pt x="182732" y="1865981"/>
                </a:lnTo>
                <a:lnTo>
                  <a:pt x="224673" y="1881969"/>
                </a:lnTo>
                <a:lnTo>
                  <a:pt x="269229" y="1891921"/>
                </a:lnTo>
                <a:lnTo>
                  <a:pt x="315912" y="1895348"/>
                </a:lnTo>
                <a:lnTo>
                  <a:pt x="9765182" y="1895348"/>
                </a:lnTo>
                <a:lnTo>
                  <a:pt x="9811872" y="1891921"/>
                </a:lnTo>
                <a:lnTo>
                  <a:pt x="9856436" y="1881969"/>
                </a:lnTo>
                <a:lnTo>
                  <a:pt x="9898385" y="1865981"/>
                </a:lnTo>
                <a:lnTo>
                  <a:pt x="9937229" y="1844445"/>
                </a:lnTo>
                <a:lnTo>
                  <a:pt x="9972481" y="1817852"/>
                </a:lnTo>
                <a:lnTo>
                  <a:pt x="10003651" y="1786691"/>
                </a:lnTo>
                <a:lnTo>
                  <a:pt x="10030250" y="1751452"/>
                </a:lnTo>
                <a:lnTo>
                  <a:pt x="10051789" y="1712623"/>
                </a:lnTo>
                <a:lnTo>
                  <a:pt x="10067779" y="1670695"/>
                </a:lnTo>
                <a:lnTo>
                  <a:pt x="10077732" y="1626157"/>
                </a:lnTo>
                <a:lnTo>
                  <a:pt x="10081158" y="1579499"/>
                </a:lnTo>
                <a:lnTo>
                  <a:pt x="10081158" y="315849"/>
                </a:lnTo>
                <a:lnTo>
                  <a:pt x="10077732" y="269161"/>
                </a:lnTo>
                <a:lnTo>
                  <a:pt x="10067779" y="224605"/>
                </a:lnTo>
                <a:lnTo>
                  <a:pt x="10051789" y="182669"/>
                </a:lnTo>
                <a:lnTo>
                  <a:pt x="10030250" y="143839"/>
                </a:lnTo>
                <a:lnTo>
                  <a:pt x="10003651" y="108604"/>
                </a:lnTo>
                <a:lnTo>
                  <a:pt x="9972481" y="77452"/>
                </a:lnTo>
                <a:lnTo>
                  <a:pt x="9937229" y="50870"/>
                </a:lnTo>
                <a:lnTo>
                  <a:pt x="9898385" y="29346"/>
                </a:lnTo>
                <a:lnTo>
                  <a:pt x="9856436" y="13367"/>
                </a:lnTo>
                <a:lnTo>
                  <a:pt x="9811872" y="3423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749" y="5264911"/>
            <a:ext cx="10081260" cy="1895475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3"/>
                </a:lnTo>
                <a:lnTo>
                  <a:pt x="224673" y="13367"/>
                </a:lnTo>
                <a:lnTo>
                  <a:pt x="182732" y="29346"/>
                </a:lnTo>
                <a:lnTo>
                  <a:pt x="143895" y="50870"/>
                </a:lnTo>
                <a:lnTo>
                  <a:pt x="108651" y="77452"/>
                </a:lnTo>
                <a:lnTo>
                  <a:pt x="77488" y="108604"/>
                </a:lnTo>
                <a:lnTo>
                  <a:pt x="50895" y="143839"/>
                </a:lnTo>
                <a:lnTo>
                  <a:pt x="29361" y="182669"/>
                </a:lnTo>
                <a:lnTo>
                  <a:pt x="13375" y="224605"/>
                </a:lnTo>
                <a:lnTo>
                  <a:pt x="3425" y="269161"/>
                </a:lnTo>
                <a:lnTo>
                  <a:pt x="0" y="315849"/>
                </a:lnTo>
                <a:lnTo>
                  <a:pt x="0" y="1579435"/>
                </a:lnTo>
                <a:lnTo>
                  <a:pt x="3425" y="1626118"/>
                </a:lnTo>
                <a:lnTo>
                  <a:pt x="13375" y="1670673"/>
                </a:lnTo>
                <a:lnTo>
                  <a:pt x="29361" y="1712613"/>
                </a:lnTo>
                <a:lnTo>
                  <a:pt x="50895" y="1751448"/>
                </a:lnTo>
                <a:lnTo>
                  <a:pt x="77488" y="1786691"/>
                </a:lnTo>
                <a:lnTo>
                  <a:pt x="108651" y="1817852"/>
                </a:lnTo>
                <a:lnTo>
                  <a:pt x="143895" y="1844443"/>
                </a:lnTo>
                <a:lnTo>
                  <a:pt x="182732" y="1865975"/>
                </a:lnTo>
                <a:lnTo>
                  <a:pt x="224673" y="1881960"/>
                </a:lnTo>
                <a:lnTo>
                  <a:pt x="269229" y="1891910"/>
                </a:lnTo>
                <a:lnTo>
                  <a:pt x="315912" y="1895335"/>
                </a:lnTo>
                <a:lnTo>
                  <a:pt x="9765182" y="1895335"/>
                </a:lnTo>
                <a:lnTo>
                  <a:pt x="9811872" y="1891910"/>
                </a:lnTo>
                <a:lnTo>
                  <a:pt x="9856436" y="1881960"/>
                </a:lnTo>
                <a:lnTo>
                  <a:pt x="9898385" y="1865975"/>
                </a:lnTo>
                <a:lnTo>
                  <a:pt x="9937229" y="1844443"/>
                </a:lnTo>
                <a:lnTo>
                  <a:pt x="9972481" y="1817852"/>
                </a:lnTo>
                <a:lnTo>
                  <a:pt x="10003651" y="1786691"/>
                </a:lnTo>
                <a:lnTo>
                  <a:pt x="10030250" y="1751448"/>
                </a:lnTo>
                <a:lnTo>
                  <a:pt x="10051789" y="1712613"/>
                </a:lnTo>
                <a:lnTo>
                  <a:pt x="10067779" y="1670673"/>
                </a:lnTo>
                <a:lnTo>
                  <a:pt x="10077732" y="1626118"/>
                </a:lnTo>
                <a:lnTo>
                  <a:pt x="10081158" y="1579435"/>
                </a:lnTo>
                <a:lnTo>
                  <a:pt x="10081158" y="315849"/>
                </a:lnTo>
                <a:lnTo>
                  <a:pt x="10077732" y="269161"/>
                </a:lnTo>
                <a:lnTo>
                  <a:pt x="10067779" y="224605"/>
                </a:lnTo>
                <a:lnTo>
                  <a:pt x="10051789" y="182669"/>
                </a:lnTo>
                <a:lnTo>
                  <a:pt x="10030250" y="143839"/>
                </a:lnTo>
                <a:lnTo>
                  <a:pt x="10003651" y="108604"/>
                </a:lnTo>
                <a:lnTo>
                  <a:pt x="9972481" y="77452"/>
                </a:lnTo>
                <a:lnTo>
                  <a:pt x="9937229" y="50870"/>
                </a:lnTo>
                <a:lnTo>
                  <a:pt x="9898385" y="29346"/>
                </a:lnTo>
                <a:lnTo>
                  <a:pt x="9856436" y="13367"/>
                </a:lnTo>
                <a:lnTo>
                  <a:pt x="9811872" y="3423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767" y="1564365"/>
            <a:ext cx="9317990" cy="536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6005">
              <a:lnSpc>
                <a:spcPct val="86300"/>
              </a:lnSpc>
            </a:pP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Май 2007 –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подписание </a:t>
            </a:r>
            <a:r>
              <a:rPr sz="3600" spc="-15" dirty="0">
                <a:solidFill>
                  <a:srgbClr val="252573"/>
                </a:solidFill>
                <a:latin typeface="Times New Roman"/>
                <a:cs typeface="Times New Roman"/>
              </a:rPr>
              <a:t>договора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о  </a:t>
            </a:r>
            <a:r>
              <a:rPr sz="3600" spc="-20" dirty="0">
                <a:solidFill>
                  <a:srgbClr val="252573"/>
                </a:solidFill>
                <a:latin typeface="Times New Roman"/>
                <a:cs typeface="Times New Roman"/>
              </a:rPr>
              <a:t>сотрудничестве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с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Посольством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Франции </a:t>
            </a: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в  России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>
              <a:lnSpc>
                <a:spcPts val="4020"/>
              </a:lnSpc>
              <a:spcBef>
                <a:spcPts val="5"/>
              </a:spcBef>
            </a:pP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Сентябрь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2007 –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открытие </a:t>
            </a:r>
            <a:r>
              <a:rPr sz="3600" spc="5" dirty="0">
                <a:solidFill>
                  <a:srgbClr val="252573"/>
                </a:solidFill>
                <a:latin typeface="Times New Roman"/>
                <a:cs typeface="Times New Roman"/>
              </a:rPr>
              <a:t>Центра</a:t>
            </a:r>
            <a:r>
              <a:rPr sz="3600" spc="3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252573"/>
                </a:solidFill>
                <a:latin typeface="Times New Roman"/>
                <a:cs typeface="Times New Roman"/>
              </a:rPr>
              <a:t>французской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4020"/>
              </a:lnSpc>
            </a:pPr>
            <a:r>
              <a:rPr sz="3600" spc="-50" dirty="0">
                <a:solidFill>
                  <a:srgbClr val="252573"/>
                </a:solidFill>
                <a:latin typeface="Times New Roman"/>
                <a:cs typeface="Times New Roman"/>
              </a:rPr>
              <a:t>культуры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в</a:t>
            </a:r>
            <a:r>
              <a:rPr sz="3600" spc="-4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Сыктывкаре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 marR="661035">
              <a:lnSpc>
                <a:spcPct val="86300"/>
              </a:lnSpc>
              <a:spcBef>
                <a:spcPts val="2290"/>
              </a:spcBef>
            </a:pPr>
            <a:r>
              <a:rPr sz="3600" spc="-15" dirty="0">
                <a:solidFill>
                  <a:srgbClr val="252573"/>
                </a:solidFill>
                <a:latin typeface="Times New Roman"/>
                <a:cs typeface="Times New Roman"/>
              </a:rPr>
              <a:t>Март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2008 – впервые </a:t>
            </a: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в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Сыктывкаре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прием  </a:t>
            </a:r>
            <a:r>
              <a:rPr sz="3600" spc="-10" dirty="0">
                <a:solidFill>
                  <a:srgbClr val="252573"/>
                </a:solidFill>
                <a:latin typeface="Times New Roman"/>
                <a:cs typeface="Times New Roman"/>
              </a:rPr>
              <a:t>международных </a:t>
            </a: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экзаменов DELF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/ </a:t>
            </a: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DALF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на  </a:t>
            </a:r>
            <a:r>
              <a:rPr sz="3600" spc="-5" dirty="0">
                <a:solidFill>
                  <a:srgbClr val="252573"/>
                </a:solidFill>
                <a:latin typeface="Times New Roman"/>
                <a:cs typeface="Times New Roman"/>
              </a:rPr>
              <a:t>владение </a:t>
            </a:r>
            <a:r>
              <a:rPr sz="3600" dirty="0">
                <a:solidFill>
                  <a:srgbClr val="252573"/>
                </a:solidFill>
                <a:latin typeface="Times New Roman"/>
                <a:cs typeface="Times New Roman"/>
              </a:rPr>
              <a:t>французским</a:t>
            </a:r>
            <a:r>
              <a:rPr sz="3600" spc="-1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spc="-45" dirty="0">
                <a:solidFill>
                  <a:srgbClr val="252573"/>
                </a:solidFill>
                <a:latin typeface="Times New Roman"/>
                <a:cs typeface="Times New Roman"/>
              </a:rPr>
              <a:t>языком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001" rIns="0" bIns="0" rtlCol="0">
            <a:spAutoFit/>
          </a:bodyPr>
          <a:lstStyle/>
          <a:p>
            <a:pPr marL="2693670">
              <a:lnSpc>
                <a:spcPct val="100000"/>
              </a:lnSpc>
            </a:pPr>
            <a:r>
              <a:rPr b="1" dirty="0">
                <a:solidFill>
                  <a:srgbClr val="252573"/>
                </a:solidFill>
                <a:latin typeface="Verdana"/>
                <a:cs typeface="Verdana"/>
              </a:rPr>
              <a:t>DIPLÔME</a:t>
            </a:r>
            <a:r>
              <a:rPr b="1" spc="-75" dirty="0">
                <a:solidFill>
                  <a:srgbClr val="252573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252573"/>
                </a:solidFill>
                <a:latin typeface="Verdana"/>
                <a:cs typeface="Verdana"/>
              </a:rPr>
              <a:t>INITIAL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5546" y="767968"/>
            <a:ext cx="339597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DE LANGUE</a:t>
            </a:r>
            <a:r>
              <a:rPr sz="2000" b="1" spc="-100" dirty="0">
                <a:solidFill>
                  <a:srgbClr val="252573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FRANÇAISE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2251" y="4213225"/>
            <a:ext cx="5362575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466" y="1499489"/>
            <a:ext cx="8601075" cy="530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7425" marR="514984">
              <a:lnSpc>
                <a:spcPct val="100000"/>
              </a:lnSpc>
            </a:pP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DIPLÔME D’ÉTUDES EN</a:t>
            </a:r>
            <a:r>
              <a:rPr sz="2000" b="1" spc="-105" dirty="0">
                <a:solidFill>
                  <a:srgbClr val="252573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LANGUE  FRANÇAISE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27425" marR="5080">
              <a:lnSpc>
                <a:spcPct val="100000"/>
              </a:lnSpc>
            </a:pP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DIPLÔME APPROFONDI DE</a:t>
            </a:r>
            <a:r>
              <a:rPr sz="2000" b="1" spc="-135" dirty="0">
                <a:solidFill>
                  <a:srgbClr val="252573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52573"/>
                </a:solidFill>
                <a:latin typeface="Verdana"/>
                <a:cs typeface="Verdana"/>
              </a:rPr>
              <a:t>LANGUE  FRANÇAISE</a:t>
            </a:r>
            <a:endParaRPr sz="2000" dirty="0">
              <a:latin typeface="Verdana"/>
              <a:cs typeface="Verdana"/>
            </a:endParaRPr>
          </a:p>
          <a:p>
            <a:pPr marL="33655" marR="4914265" indent="-1270" algn="ctr">
              <a:lnSpc>
                <a:spcPct val="100000"/>
              </a:lnSpc>
              <a:spcBef>
                <a:spcPts val="185"/>
              </a:spcBef>
            </a:pPr>
            <a:r>
              <a:rPr sz="2400" b="1" dirty="0">
                <a:solidFill>
                  <a:srgbClr val="252573"/>
                </a:solidFill>
                <a:latin typeface="Times New Roman"/>
                <a:cs typeface="Times New Roman"/>
              </a:rPr>
              <a:t>В Центре </a:t>
            </a:r>
            <a:r>
              <a:rPr sz="24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французской  </a:t>
            </a:r>
            <a:r>
              <a:rPr sz="2400" b="1" spc="-30" dirty="0">
                <a:solidFill>
                  <a:srgbClr val="252573"/>
                </a:solidFill>
                <a:latin typeface="Times New Roman"/>
                <a:cs typeface="Times New Roman"/>
              </a:rPr>
              <a:t>культуры </a:t>
            </a:r>
            <a:r>
              <a:rPr sz="2400" b="1" spc="10" dirty="0">
                <a:solidFill>
                  <a:srgbClr val="252573"/>
                </a:solidFill>
                <a:latin typeface="Times New Roman"/>
                <a:cs typeface="Times New Roman"/>
              </a:rPr>
              <a:t>все </a:t>
            </a:r>
            <a:r>
              <a:rPr sz="2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желающие  </a:t>
            </a:r>
            <a:r>
              <a:rPr sz="24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могут </a:t>
            </a:r>
            <a:r>
              <a:rPr sz="24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сдать </a:t>
            </a:r>
            <a:r>
              <a:rPr sz="2400" b="1" spc="-10" dirty="0">
                <a:solidFill>
                  <a:srgbClr val="252573"/>
                </a:solidFill>
                <a:latin typeface="Times New Roman"/>
                <a:cs typeface="Times New Roman"/>
              </a:rPr>
              <a:t>экзамены </a:t>
            </a:r>
            <a:r>
              <a:rPr sz="2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на  владение французским  </a:t>
            </a:r>
            <a:r>
              <a:rPr sz="2400" b="1" spc="-20" dirty="0">
                <a:solidFill>
                  <a:srgbClr val="252573"/>
                </a:solidFill>
                <a:latin typeface="Times New Roman"/>
                <a:cs typeface="Times New Roman"/>
              </a:rPr>
              <a:t>языком </a:t>
            </a:r>
            <a:r>
              <a:rPr sz="2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на </a:t>
            </a:r>
            <a:r>
              <a:rPr sz="24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уровни </a:t>
            </a:r>
            <a:r>
              <a:rPr sz="2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А1 </a:t>
            </a:r>
            <a:r>
              <a:rPr sz="2400" b="1" dirty="0">
                <a:solidFill>
                  <a:srgbClr val="252573"/>
                </a:solidFill>
                <a:latin typeface="Times New Roman"/>
                <a:cs typeface="Times New Roman"/>
              </a:rPr>
              <a:t>– </a:t>
            </a:r>
            <a:r>
              <a:rPr sz="24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С1  </a:t>
            </a:r>
            <a:r>
              <a:rPr sz="2400" b="1" dirty="0">
                <a:solidFill>
                  <a:srgbClr val="252573"/>
                </a:solidFill>
                <a:latin typeface="Times New Roman"/>
                <a:cs typeface="Times New Roman"/>
              </a:rPr>
              <a:t>две </a:t>
            </a:r>
            <a:r>
              <a:rPr sz="2400" b="1" spc="5" dirty="0">
                <a:solidFill>
                  <a:srgbClr val="252573"/>
                </a:solidFill>
                <a:latin typeface="Times New Roman"/>
                <a:cs typeface="Times New Roman"/>
              </a:rPr>
              <a:t>сессии </a:t>
            </a:r>
            <a:r>
              <a:rPr sz="2400" b="1" dirty="0">
                <a:solidFill>
                  <a:srgbClr val="252573"/>
                </a:solidFill>
                <a:latin typeface="Times New Roman"/>
                <a:cs typeface="Times New Roman"/>
              </a:rPr>
              <a:t>в </a:t>
            </a:r>
            <a:r>
              <a:rPr sz="2400" b="1" spc="-45" dirty="0">
                <a:solidFill>
                  <a:srgbClr val="252573"/>
                </a:solidFill>
                <a:latin typeface="Times New Roman"/>
                <a:cs typeface="Times New Roman"/>
              </a:rPr>
              <a:t>год</a:t>
            </a:r>
            <a:r>
              <a:rPr sz="2400" b="1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73"/>
                </a:solidFill>
                <a:latin typeface="Times New Roman"/>
                <a:cs typeface="Times New Roman"/>
              </a:rPr>
              <a:t>–</a:t>
            </a:r>
            <a:endParaRPr sz="2400" dirty="0">
              <a:latin typeface="Times New Roman"/>
              <a:cs typeface="Times New Roman"/>
            </a:endParaRPr>
          </a:p>
          <a:p>
            <a:pPr marR="4879340" algn="ctr">
              <a:lnSpc>
                <a:spcPct val="100000"/>
              </a:lnSpc>
            </a:pPr>
            <a:r>
              <a:rPr lang="en-US" b="1" spc="-25" dirty="0" smtClean="0">
                <a:solidFill>
                  <a:srgbClr val="252573"/>
                </a:solidFill>
                <a:latin typeface="Arial"/>
                <a:cs typeface="Arial"/>
              </a:rPr>
              <a:t>DELF DALF Tout public 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-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16 марта, 18 мая (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A1-B1-C1</a:t>
            </a:r>
            <a:r>
              <a:rPr spc="-25" dirty="0" smtClean="0">
                <a:solidFill>
                  <a:srgbClr val="252573"/>
                </a:solidFill>
                <a:latin typeface="Arial"/>
                <a:cs typeface="Arial"/>
              </a:rPr>
              <a:t>)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; 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23 марта, </a:t>
            </a:r>
            <a:endParaRPr lang="en-US" spc="-25" dirty="0" smtClean="0">
              <a:solidFill>
                <a:srgbClr val="252573"/>
              </a:solidFill>
              <a:latin typeface="Arial"/>
              <a:cs typeface="Arial"/>
            </a:endParaRPr>
          </a:p>
          <a:p>
            <a:pPr marR="4879340" algn="ctr">
              <a:lnSpc>
                <a:spcPct val="100000"/>
              </a:lnSpc>
            </a:pP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25 мая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 (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A2-B2-C2)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;</a:t>
            </a:r>
          </a:p>
          <a:p>
            <a:pPr marR="4879340" algn="ctr">
              <a:lnSpc>
                <a:spcPct val="100000"/>
              </a:lnSpc>
            </a:pPr>
            <a:r>
              <a:rPr lang="en-US" b="1" spc="-25" dirty="0" smtClean="0">
                <a:solidFill>
                  <a:srgbClr val="252573"/>
                </a:solidFill>
                <a:latin typeface="Arial"/>
                <a:cs typeface="Arial"/>
              </a:rPr>
              <a:t>DELF junior 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-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 29 марта, 11 мая (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A1-A2); 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30 марта, 11 мая (</a:t>
            </a:r>
            <a:r>
              <a:rPr lang="en-US" spc="-25" dirty="0" smtClean="0">
                <a:solidFill>
                  <a:srgbClr val="252573"/>
                </a:solidFill>
                <a:latin typeface="Arial"/>
                <a:cs typeface="Arial"/>
              </a:rPr>
              <a:t>B1-B2)</a:t>
            </a:r>
            <a:r>
              <a:rPr lang="ru-RU" spc="-25" dirty="0" smtClean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237" y="138048"/>
            <a:ext cx="2990850" cy="3019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7396" y="548005"/>
            <a:ext cx="5692140" cy="289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700" b="1" spc="-5" dirty="0">
                <a:solidFill>
                  <a:srgbClr val="0000FF"/>
                </a:solidFill>
                <a:latin typeface="Arial"/>
                <a:cs typeface="Arial"/>
              </a:rPr>
              <a:t>В Европейских </a:t>
            </a:r>
            <a:r>
              <a:rPr sz="2700" b="1" spc="-15" dirty="0">
                <a:solidFill>
                  <a:srgbClr val="0000FF"/>
                </a:solidFill>
                <a:latin typeface="Arial"/>
                <a:cs typeface="Arial"/>
              </a:rPr>
              <a:t>стандартах </a:t>
            </a:r>
            <a:r>
              <a:rPr sz="2700" b="1" dirty="0">
                <a:solidFill>
                  <a:srgbClr val="0000FF"/>
                </a:solidFill>
                <a:latin typeface="Arial"/>
                <a:cs typeface="Arial"/>
              </a:rPr>
              <a:t>по  </a:t>
            </a:r>
            <a:r>
              <a:rPr sz="2700" b="1" spc="-10" dirty="0">
                <a:solidFill>
                  <a:srgbClr val="0000FF"/>
                </a:solidFill>
                <a:latin typeface="Arial"/>
                <a:cs typeface="Arial"/>
              </a:rPr>
              <a:t>иностранным </a:t>
            </a:r>
            <a:r>
              <a:rPr sz="2700" b="1" spc="-5" dirty="0">
                <a:solidFill>
                  <a:srgbClr val="0000FF"/>
                </a:solidFill>
                <a:latin typeface="Arial"/>
                <a:cs typeface="Arial"/>
              </a:rPr>
              <a:t>языкам  </a:t>
            </a:r>
            <a:r>
              <a:rPr sz="2700" b="1" spc="-5" dirty="0">
                <a:latin typeface="Arial"/>
                <a:cs typeface="Arial"/>
              </a:rPr>
              <a:t>(Общеевропейские </a:t>
            </a:r>
            <a:r>
              <a:rPr sz="2700" b="1" spc="-15" dirty="0">
                <a:latin typeface="Arial"/>
                <a:cs typeface="Arial"/>
              </a:rPr>
              <a:t>компетенции  </a:t>
            </a:r>
            <a:r>
              <a:rPr sz="2700" b="1" spc="-10" dirty="0">
                <a:latin typeface="Arial"/>
                <a:cs typeface="Arial"/>
              </a:rPr>
              <a:t>владения иностранным </a:t>
            </a:r>
            <a:r>
              <a:rPr sz="2700" b="1" spc="-15" dirty="0">
                <a:latin typeface="Arial"/>
                <a:cs typeface="Arial"/>
              </a:rPr>
              <a:t>языком)  </a:t>
            </a:r>
            <a:r>
              <a:rPr sz="2700" b="1" spc="-5" dirty="0">
                <a:solidFill>
                  <a:srgbClr val="0000FF"/>
                </a:solidFill>
                <a:latin typeface="Arial"/>
                <a:cs typeface="Arial"/>
              </a:rPr>
              <a:t>определены 6 </a:t>
            </a:r>
            <a:r>
              <a:rPr sz="2700" b="1" spc="-15" dirty="0">
                <a:solidFill>
                  <a:srgbClr val="0000FF"/>
                </a:solidFill>
                <a:latin typeface="Arial"/>
                <a:cs typeface="Arial"/>
              </a:rPr>
              <a:t>уровней </a:t>
            </a:r>
            <a:r>
              <a:rPr sz="2700" b="1" spc="-10" dirty="0">
                <a:solidFill>
                  <a:srgbClr val="0000FF"/>
                </a:solidFill>
                <a:latin typeface="Arial"/>
                <a:cs typeface="Arial"/>
              </a:rPr>
              <a:t>владения  </a:t>
            </a:r>
            <a:r>
              <a:rPr sz="2700" b="1" spc="-15" dirty="0">
                <a:solidFill>
                  <a:srgbClr val="0000FF"/>
                </a:solidFill>
                <a:latin typeface="Arial"/>
                <a:cs typeface="Arial"/>
              </a:rPr>
              <a:t>языком </a:t>
            </a:r>
            <a:r>
              <a:rPr sz="2700" b="1" dirty="0">
                <a:solidFill>
                  <a:srgbClr val="0000FF"/>
                </a:solidFill>
                <a:latin typeface="Arial"/>
                <a:cs typeface="Arial"/>
              </a:rPr>
              <a:t>- вне </a:t>
            </a:r>
            <a:r>
              <a:rPr sz="2700" b="1" spc="-20" dirty="0">
                <a:solidFill>
                  <a:srgbClr val="0000FF"/>
                </a:solidFill>
                <a:latin typeface="Arial"/>
                <a:cs typeface="Arial"/>
              </a:rPr>
              <a:t>зависимости </a:t>
            </a:r>
            <a:r>
              <a:rPr sz="2700" b="1" spc="-40" dirty="0">
                <a:solidFill>
                  <a:srgbClr val="0000FF"/>
                </a:solidFill>
                <a:latin typeface="Arial"/>
                <a:cs typeface="Arial"/>
              </a:rPr>
              <a:t>от  </a:t>
            </a:r>
            <a:r>
              <a:rPr sz="2700" b="1" spc="-25" dirty="0">
                <a:solidFill>
                  <a:srgbClr val="0000FF"/>
                </a:solidFill>
                <a:latin typeface="Arial"/>
                <a:cs typeface="Arial"/>
              </a:rPr>
              <a:t>изучаемого </a:t>
            </a:r>
            <a:r>
              <a:rPr sz="2700" b="1" spc="-5" dirty="0">
                <a:solidFill>
                  <a:srgbClr val="0000FF"/>
                </a:solidFill>
                <a:latin typeface="Arial"/>
                <a:cs typeface="Arial"/>
              </a:rPr>
              <a:t>языка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5848" y="3905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9357" y="3905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9357" y="3905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9357" y="4756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9357" y="59844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01104" y="3898874"/>
          <a:ext cx="6651130" cy="288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099"/>
                <a:gridCol w="1091342"/>
                <a:gridCol w="1177706"/>
                <a:gridCol w="1081733"/>
                <a:gridCol w="1081879"/>
                <a:gridCol w="1091371"/>
              </a:tblGrid>
              <a:tr h="850606">
                <a:tc gridSpan="2">
                  <a:txBody>
                    <a:bodyPr/>
                    <a:lstStyle/>
                    <a:p>
                      <a:pPr marL="810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spc="-50" dirty="0">
                          <a:latin typeface="Tahoma"/>
                          <a:cs typeface="Tahoma"/>
                        </a:rPr>
                        <a:t>Уровни</a:t>
                      </a:r>
                      <a:r>
                        <a:rPr sz="1050" b="1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0" dirty="0">
                          <a:latin typeface="Tahoma"/>
                          <a:cs typeface="Tahoma"/>
                        </a:rPr>
                        <a:t>A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050" b="1" spc="-50" dirty="0">
                          <a:latin typeface="Tahoma"/>
                          <a:cs typeface="Tahoma"/>
                        </a:rPr>
                        <a:t>Элементарное владение</a:t>
                      </a:r>
                      <a:r>
                        <a:rPr sz="105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45" dirty="0">
                          <a:latin typeface="Tahoma"/>
                          <a:cs typeface="Tahoma"/>
                        </a:rPr>
                        <a:t>языком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24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spc="-50" dirty="0">
                          <a:latin typeface="Tahoma"/>
                          <a:cs typeface="Tahoma"/>
                        </a:rPr>
                        <a:t>Уровни</a:t>
                      </a:r>
                      <a:r>
                        <a:rPr sz="1050" b="1" spc="-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0" dirty="0">
                          <a:latin typeface="Tahoma"/>
                          <a:cs typeface="Tahoma"/>
                        </a:rPr>
                        <a:t>B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71219" marR="224790" indent="-65151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050" b="1" spc="-45" dirty="0">
                          <a:latin typeface="Tahoma"/>
                          <a:cs typeface="Tahoma"/>
                        </a:rPr>
                        <a:t>Самостоятельное </a:t>
                      </a:r>
                      <a:r>
                        <a:rPr sz="1050" b="1" spc="-50" dirty="0">
                          <a:latin typeface="Tahoma"/>
                          <a:cs typeface="Tahoma"/>
                        </a:rPr>
                        <a:t>владение  </a:t>
                      </a:r>
                      <a:r>
                        <a:rPr sz="1050" b="1" spc="-45" dirty="0">
                          <a:latin typeface="Tahoma"/>
                          <a:cs typeface="Tahoma"/>
                        </a:rPr>
                        <a:t>языком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4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spc="-50" dirty="0">
                          <a:latin typeface="Tahoma"/>
                          <a:cs typeface="Tahoma"/>
                        </a:rPr>
                        <a:t>Уровни</a:t>
                      </a:r>
                      <a:r>
                        <a:rPr sz="1050" b="1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0" dirty="0">
                          <a:latin typeface="Tahoma"/>
                          <a:cs typeface="Tahoma"/>
                        </a:rPr>
                        <a:t>C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2485" marR="396875" indent="-43053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050" b="1" spc="-55" dirty="0">
                          <a:latin typeface="Tahoma"/>
                          <a:cs typeface="Tahoma"/>
                        </a:rPr>
                        <a:t>Свободное </a:t>
                      </a:r>
                      <a:r>
                        <a:rPr sz="1050" b="1" spc="-50" dirty="0">
                          <a:latin typeface="Tahoma"/>
                          <a:cs typeface="Tahoma"/>
                        </a:rPr>
                        <a:t>владение  </a:t>
                      </a:r>
                      <a:r>
                        <a:rPr sz="1050" b="1" spc="-45" dirty="0">
                          <a:latin typeface="Tahoma"/>
                          <a:cs typeface="Tahoma"/>
                        </a:rPr>
                        <a:t>языком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851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28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81915" indent="143510">
                        <a:lnSpc>
                          <a:spcPct val="100699"/>
                        </a:lnSpc>
                      </a:pPr>
                      <a:r>
                        <a:rPr sz="1300" b="1" spc="-60" dirty="0">
                          <a:latin typeface="Tahoma"/>
                          <a:cs typeface="Tahoma"/>
                        </a:rPr>
                        <a:t>уровень  </a:t>
                      </a:r>
                      <a:r>
                        <a:rPr sz="1300" b="1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-4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spc="60" dirty="0">
                          <a:latin typeface="Tahoma"/>
                          <a:cs typeface="Tahoma"/>
                        </a:rPr>
                        <a:t>ж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300" b="1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2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я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935" marR="98425" algn="ctr">
                        <a:lnSpc>
                          <a:spcPct val="100699"/>
                        </a:lnSpc>
                      </a:pPr>
                      <a:r>
                        <a:rPr sz="1300" b="1" spc="-2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b="1" spc="4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300" b="1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b="1" spc="1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-  </a:t>
                      </a:r>
                      <a:r>
                        <a:rPr sz="1300" b="1" spc="-65" dirty="0">
                          <a:latin typeface="Tahoma"/>
                          <a:cs typeface="Tahoma"/>
                        </a:rPr>
                        <a:t>говый  </a:t>
                      </a:r>
                      <a:r>
                        <a:rPr sz="1300" b="1" spc="-60" dirty="0">
                          <a:latin typeface="Tahoma"/>
                          <a:cs typeface="Tahoma"/>
                        </a:rPr>
                        <a:t>уровень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8445" marR="132080" indent="-124460">
                        <a:lnSpc>
                          <a:spcPct val="100699"/>
                        </a:lnSpc>
                      </a:pPr>
                      <a:r>
                        <a:rPr sz="1300" b="1" spc="-20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300" b="1" spc="5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spc="-10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300" b="1" spc="5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300" b="1" spc="5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spc="15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-40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й  </a:t>
                      </a:r>
                      <a:r>
                        <a:rPr sz="1300" b="1" spc="-60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уровень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0" marR="29209" indent="57150" algn="just">
                        <a:lnSpc>
                          <a:spcPct val="100699"/>
                        </a:lnSpc>
                      </a:pPr>
                      <a:r>
                        <a:rPr sz="1300" b="1" spc="-65" dirty="0">
                          <a:latin typeface="Tahoma"/>
                          <a:cs typeface="Tahoma"/>
                        </a:rPr>
                        <a:t>пороговый  продвину-  тый</a:t>
                      </a:r>
                      <a:r>
                        <a:rPr sz="1300" b="1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60" dirty="0">
                          <a:latin typeface="Tahoma"/>
                          <a:cs typeface="Tahoma"/>
                        </a:rPr>
                        <a:t>уровень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851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725" marR="59690" indent="1270" algn="ctr">
                        <a:lnSpc>
                          <a:spcPct val="102400"/>
                        </a:lnSpc>
                      </a:pPr>
                      <a:r>
                        <a:rPr sz="1300" b="1" spc="-60" dirty="0">
                          <a:latin typeface="Tahoma"/>
                          <a:cs typeface="Tahoma"/>
                        </a:rPr>
                        <a:t>уровень  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b="1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spc="-95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сси</a:t>
                      </a:r>
                      <a:r>
                        <a:rPr sz="1300" b="1" spc="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-  </a:t>
                      </a:r>
                      <a:r>
                        <a:rPr sz="1300" b="1" spc="-70" dirty="0">
                          <a:latin typeface="Tahoma"/>
                          <a:cs typeface="Tahoma"/>
                        </a:rPr>
                        <a:t>нального  </a:t>
                      </a:r>
                      <a:r>
                        <a:rPr sz="1300" b="1" spc="-60" dirty="0">
                          <a:latin typeface="Tahoma"/>
                          <a:cs typeface="Tahoma"/>
                        </a:rPr>
                        <a:t>владения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851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2400" marR="148590" indent="13970" algn="ctr">
                        <a:lnSpc>
                          <a:spcPct val="100699"/>
                        </a:lnSpc>
                      </a:pPr>
                      <a:r>
                        <a:rPr sz="1300" b="1" spc="-55" dirty="0">
                          <a:latin typeface="Tahoma"/>
                          <a:cs typeface="Tahoma"/>
                        </a:rPr>
                        <a:t>Уровень  </a:t>
                      </a:r>
                      <a:r>
                        <a:rPr sz="1300" b="1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-4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300" b="1" spc="2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300" b="1" spc="4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я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b="1" spc="-6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5" dirty="0">
                          <a:latin typeface="Tahoma"/>
                          <a:cs typeface="Tahoma"/>
                        </a:rPr>
                        <a:t>совершен-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300" b="1" spc="-50" dirty="0">
                          <a:latin typeface="Tahoma"/>
                          <a:cs typeface="Tahoma"/>
                        </a:rPr>
                        <a:t>стве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851">
                      <a:solidFill>
                        <a:srgbClr val="000000"/>
                      </a:solidFill>
                      <a:prstDash val="solid"/>
                    </a:lnL>
                    <a:lnR w="9851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8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80" dirty="0">
                          <a:latin typeface="Tahoma"/>
                          <a:cs typeface="Tahoma"/>
                        </a:rPr>
                        <a:t>A1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80" dirty="0">
                          <a:latin typeface="Tahoma"/>
                          <a:cs typeface="Tahoma"/>
                        </a:rPr>
                        <a:t>A2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80" dirty="0">
                          <a:solidFill>
                            <a:srgbClr val="FF00FF"/>
                          </a:solidFill>
                          <a:latin typeface="Tahoma"/>
                          <a:cs typeface="Tahoma"/>
                        </a:rPr>
                        <a:t>B1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80" dirty="0">
                          <a:latin typeface="Tahoma"/>
                          <a:cs typeface="Tahoma"/>
                        </a:rPr>
                        <a:t>B2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70" dirty="0">
                          <a:latin typeface="Tahoma"/>
                          <a:cs typeface="Tahoma"/>
                        </a:rPr>
                        <a:t>C1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b="1" spc="-70" dirty="0">
                          <a:latin typeface="Tahoma"/>
                          <a:cs typeface="Tahoma"/>
                        </a:rPr>
                        <a:t>C2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486">
                      <a:solidFill>
                        <a:srgbClr val="000000"/>
                      </a:solidFill>
                      <a:prstDash val="solid"/>
                    </a:lnL>
                    <a:lnR w="9486">
                      <a:solidFill>
                        <a:srgbClr val="000000"/>
                      </a:solidFill>
                      <a:prstDash val="solid"/>
                    </a:lnR>
                    <a:lnT w="10395">
                      <a:solidFill>
                        <a:srgbClr val="000000"/>
                      </a:solidFill>
                      <a:prstDash val="solid"/>
                    </a:lnT>
                    <a:lnB w="103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459357" y="6792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9357" y="6792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3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0076" y="171449"/>
            <a:ext cx="2614549" cy="36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37551" y="5294312"/>
            <a:ext cx="2381250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5200" y="1095375"/>
            <a:ext cx="4456049" cy="520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1910" y="1384553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881" y="0"/>
                </a:moveTo>
                <a:lnTo>
                  <a:pt x="0" y="0"/>
                </a:lnTo>
                <a:lnTo>
                  <a:pt x="811657" y="811784"/>
                </a:lnTo>
                <a:lnTo>
                  <a:pt x="0" y="1623441"/>
                </a:lnTo>
                <a:lnTo>
                  <a:pt x="3246881" y="1623441"/>
                </a:lnTo>
                <a:lnTo>
                  <a:pt x="4058666" y="811784"/>
                </a:lnTo>
                <a:lnTo>
                  <a:pt x="324688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4769" y="3237102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882" y="0"/>
                </a:moveTo>
                <a:lnTo>
                  <a:pt x="0" y="0"/>
                </a:lnTo>
                <a:lnTo>
                  <a:pt x="811657" y="811784"/>
                </a:lnTo>
                <a:lnTo>
                  <a:pt x="0" y="1623441"/>
                </a:lnTo>
                <a:lnTo>
                  <a:pt x="3246882" y="1623441"/>
                </a:lnTo>
                <a:lnTo>
                  <a:pt x="4058666" y="811784"/>
                </a:lnTo>
                <a:lnTo>
                  <a:pt x="32468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4769" y="5087873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882" y="0"/>
                </a:moveTo>
                <a:lnTo>
                  <a:pt x="0" y="0"/>
                </a:lnTo>
                <a:lnTo>
                  <a:pt x="811657" y="811783"/>
                </a:lnTo>
                <a:lnTo>
                  <a:pt x="0" y="1623491"/>
                </a:lnTo>
                <a:lnTo>
                  <a:pt x="3246882" y="1623491"/>
                </a:lnTo>
                <a:lnTo>
                  <a:pt x="4058666" y="811783"/>
                </a:lnTo>
                <a:lnTo>
                  <a:pt x="32468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5420" y="1772031"/>
            <a:ext cx="2308860" cy="492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72390" indent="-1270" algn="ctr">
              <a:lnSpc>
                <a:spcPts val="3310"/>
              </a:lnSpc>
            </a:pP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уровни </a:t>
            </a:r>
            <a:r>
              <a:rPr sz="3200" spc="-5" dirty="0">
                <a:solidFill>
                  <a:srgbClr val="252573"/>
                </a:solidFill>
                <a:latin typeface="Times New Roman"/>
                <a:cs typeface="Times New Roman"/>
              </a:rPr>
              <a:t>A1,  A2, </a:t>
            </a: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B1 и</a:t>
            </a:r>
            <a:r>
              <a:rPr sz="3200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B2;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645"/>
              </a:spcBef>
            </a:pP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предназначен</a:t>
            </a:r>
            <a:r>
              <a:rPr sz="2400" spc="-4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для  </a:t>
            </a:r>
            <a:r>
              <a:rPr sz="2400" spc="-25" dirty="0">
                <a:solidFill>
                  <a:srgbClr val="252573"/>
                </a:solidFill>
                <a:latin typeface="Times New Roman"/>
                <a:cs typeface="Times New Roman"/>
              </a:rPr>
              <a:t>студентов </a:t>
            </a:r>
            <a:r>
              <a:rPr sz="2400" spc="-5" dirty="0">
                <a:solidFill>
                  <a:srgbClr val="252573"/>
                </a:solidFill>
                <a:latin typeface="Times New Roman"/>
                <a:cs typeface="Times New Roman"/>
              </a:rPr>
              <a:t>и  </a:t>
            </a:r>
            <a:r>
              <a:rPr sz="2400" spc="5" dirty="0">
                <a:solidFill>
                  <a:srgbClr val="252573"/>
                </a:solidFill>
                <a:latin typeface="Times New Roman"/>
                <a:cs typeface="Times New Roman"/>
              </a:rPr>
              <a:t>взрослой  </a:t>
            </a:r>
            <a:r>
              <a:rPr sz="2400" spc="-10" dirty="0">
                <a:solidFill>
                  <a:srgbClr val="252573"/>
                </a:solidFill>
                <a:latin typeface="Times New Roman"/>
                <a:cs typeface="Times New Roman"/>
              </a:rPr>
              <a:t>публики;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89230" marR="186690" indent="-1905" algn="ctr">
              <a:lnSpc>
                <a:spcPct val="86300"/>
              </a:lnSpc>
              <a:spcBef>
                <a:spcPts val="5"/>
              </a:spcBef>
            </a:pP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уровень </a:t>
            </a:r>
            <a:r>
              <a:rPr sz="2000" spc="-5" dirty="0">
                <a:solidFill>
                  <a:srgbClr val="252573"/>
                </a:solidFill>
                <a:latin typeface="Times New Roman"/>
                <a:cs typeface="Times New Roman"/>
              </a:rPr>
              <a:t>DELF</a:t>
            </a:r>
            <a:r>
              <a:rPr sz="2000" spc="-1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B2  освобождает </a:t>
            </a:r>
            <a:r>
              <a:rPr sz="2000" spc="-10" dirty="0">
                <a:solidFill>
                  <a:srgbClr val="252573"/>
                </a:solidFill>
                <a:latin typeface="Times New Roman"/>
                <a:cs typeface="Times New Roman"/>
              </a:rPr>
              <a:t>от 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тестирования</a:t>
            </a:r>
            <a:r>
              <a:rPr sz="2000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при  поступлении </a:t>
            </a:r>
            <a:r>
              <a:rPr sz="2000" spc="-5" dirty="0">
                <a:solidFill>
                  <a:srgbClr val="252573"/>
                </a:solidFill>
                <a:latin typeface="Times New Roman"/>
                <a:cs typeface="Times New Roman"/>
              </a:rPr>
              <a:t>во  французские 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университеты.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092" rIns="0" bIns="0" rtlCol="0">
            <a:spAutoFit/>
          </a:bodyPr>
          <a:lstStyle/>
          <a:p>
            <a:pPr marL="328295">
              <a:lnSpc>
                <a:spcPct val="100000"/>
              </a:lnSpc>
            </a:pPr>
            <a:r>
              <a:rPr sz="36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DELF </a:t>
            </a:r>
            <a:r>
              <a:rPr sz="3600" b="1" spc="-85" dirty="0">
                <a:solidFill>
                  <a:srgbClr val="252573"/>
                </a:solidFill>
                <a:latin typeface="Times New Roman"/>
                <a:cs typeface="Times New Roman"/>
              </a:rPr>
              <a:t>Tous</a:t>
            </a:r>
            <a:r>
              <a:rPr sz="3600" b="1" spc="-27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Publics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1725" y="612711"/>
            <a:ext cx="5400675" cy="644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3951" y="1693926"/>
            <a:ext cx="3961129" cy="1008380"/>
          </a:xfrm>
          <a:custGeom>
            <a:avLst/>
            <a:gdLst/>
            <a:ahLst/>
            <a:cxnLst/>
            <a:rect l="l" t="t" r="r" b="b"/>
            <a:pathLst>
              <a:path w="3961129" h="1008380">
                <a:moveTo>
                  <a:pt x="0" y="503936"/>
                </a:moveTo>
                <a:lnTo>
                  <a:pt x="11619" y="449014"/>
                </a:lnTo>
                <a:lnTo>
                  <a:pt x="31904" y="413335"/>
                </a:lnTo>
                <a:lnTo>
                  <a:pt x="61802" y="378508"/>
                </a:lnTo>
                <a:lnTo>
                  <a:pt x="100954" y="344627"/>
                </a:lnTo>
                <a:lnTo>
                  <a:pt x="149004" y="311781"/>
                </a:lnTo>
                <a:lnTo>
                  <a:pt x="205593" y="280061"/>
                </a:lnTo>
                <a:lnTo>
                  <a:pt x="270364" y="249559"/>
                </a:lnTo>
                <a:lnTo>
                  <a:pt x="305705" y="234793"/>
                </a:lnTo>
                <a:lnTo>
                  <a:pt x="342958" y="220366"/>
                </a:lnTo>
                <a:lnTo>
                  <a:pt x="382076" y="206288"/>
                </a:lnTo>
                <a:lnTo>
                  <a:pt x="423017" y="192572"/>
                </a:lnTo>
                <a:lnTo>
                  <a:pt x="465734" y="179228"/>
                </a:lnTo>
                <a:lnTo>
                  <a:pt x="510184" y="166268"/>
                </a:lnTo>
                <a:lnTo>
                  <a:pt x="556321" y="153704"/>
                </a:lnTo>
                <a:lnTo>
                  <a:pt x="604101" y="141546"/>
                </a:lnTo>
                <a:lnTo>
                  <a:pt x="653479" y="129807"/>
                </a:lnTo>
                <a:lnTo>
                  <a:pt x="704410" y="118497"/>
                </a:lnTo>
                <a:lnTo>
                  <a:pt x="756849" y="107627"/>
                </a:lnTo>
                <a:lnTo>
                  <a:pt x="810752" y="97210"/>
                </a:lnTo>
                <a:lnTo>
                  <a:pt x="866074" y="87257"/>
                </a:lnTo>
                <a:lnTo>
                  <a:pt x="922771" y="77779"/>
                </a:lnTo>
                <a:lnTo>
                  <a:pt x="980797" y="68786"/>
                </a:lnTo>
                <a:lnTo>
                  <a:pt x="1040108" y="60292"/>
                </a:lnTo>
                <a:lnTo>
                  <a:pt x="1100659" y="52307"/>
                </a:lnTo>
                <a:lnTo>
                  <a:pt x="1162405" y="44842"/>
                </a:lnTo>
                <a:lnTo>
                  <a:pt x="1225302" y="37909"/>
                </a:lnTo>
                <a:lnTo>
                  <a:pt x="1289304" y="31519"/>
                </a:lnTo>
                <a:lnTo>
                  <a:pt x="1354368" y="25684"/>
                </a:lnTo>
                <a:lnTo>
                  <a:pt x="1420448" y="20415"/>
                </a:lnTo>
                <a:lnTo>
                  <a:pt x="1487500" y="15723"/>
                </a:lnTo>
                <a:lnTo>
                  <a:pt x="1555479" y="11620"/>
                </a:lnTo>
                <a:lnTo>
                  <a:pt x="1624340" y="8116"/>
                </a:lnTo>
                <a:lnTo>
                  <a:pt x="1694038" y="5225"/>
                </a:lnTo>
                <a:lnTo>
                  <a:pt x="1764529" y="2956"/>
                </a:lnTo>
                <a:lnTo>
                  <a:pt x="1835768" y="1321"/>
                </a:lnTo>
                <a:lnTo>
                  <a:pt x="1907710" y="332"/>
                </a:lnTo>
                <a:lnTo>
                  <a:pt x="1980310" y="0"/>
                </a:lnTo>
                <a:lnTo>
                  <a:pt x="2052911" y="332"/>
                </a:lnTo>
                <a:lnTo>
                  <a:pt x="2124854" y="1321"/>
                </a:lnTo>
                <a:lnTo>
                  <a:pt x="2196094" y="2956"/>
                </a:lnTo>
                <a:lnTo>
                  <a:pt x="2266586" y="5225"/>
                </a:lnTo>
                <a:lnTo>
                  <a:pt x="2336286" y="8116"/>
                </a:lnTo>
                <a:lnTo>
                  <a:pt x="2405148" y="11620"/>
                </a:lnTo>
                <a:lnTo>
                  <a:pt x="2473129" y="15723"/>
                </a:lnTo>
                <a:lnTo>
                  <a:pt x="2540183" y="20415"/>
                </a:lnTo>
                <a:lnTo>
                  <a:pt x="2606266" y="25684"/>
                </a:lnTo>
                <a:lnTo>
                  <a:pt x="2671333" y="31519"/>
                </a:lnTo>
                <a:lnTo>
                  <a:pt x="2735338" y="37909"/>
                </a:lnTo>
                <a:lnTo>
                  <a:pt x="2798238" y="44842"/>
                </a:lnTo>
                <a:lnTo>
                  <a:pt x="2859988" y="52307"/>
                </a:lnTo>
                <a:lnTo>
                  <a:pt x="2920542" y="60292"/>
                </a:lnTo>
                <a:lnTo>
                  <a:pt x="2979857" y="68786"/>
                </a:lnTo>
                <a:lnTo>
                  <a:pt x="3037887" y="77779"/>
                </a:lnTo>
                <a:lnTo>
                  <a:pt x="3094587" y="87257"/>
                </a:lnTo>
                <a:lnTo>
                  <a:pt x="3149913" y="97210"/>
                </a:lnTo>
                <a:lnTo>
                  <a:pt x="3203821" y="107627"/>
                </a:lnTo>
                <a:lnTo>
                  <a:pt x="3256264" y="118497"/>
                </a:lnTo>
                <a:lnTo>
                  <a:pt x="3307200" y="129807"/>
                </a:lnTo>
                <a:lnTo>
                  <a:pt x="3356581" y="141546"/>
                </a:lnTo>
                <a:lnTo>
                  <a:pt x="3404365" y="153704"/>
                </a:lnTo>
                <a:lnTo>
                  <a:pt x="3450507" y="166268"/>
                </a:lnTo>
                <a:lnTo>
                  <a:pt x="3494961" y="179228"/>
                </a:lnTo>
                <a:lnTo>
                  <a:pt x="3537682" y="192572"/>
                </a:lnTo>
                <a:lnTo>
                  <a:pt x="3578627" y="206288"/>
                </a:lnTo>
                <a:lnTo>
                  <a:pt x="3617750" y="220366"/>
                </a:lnTo>
                <a:lnTo>
                  <a:pt x="3655006" y="234793"/>
                </a:lnTo>
                <a:lnTo>
                  <a:pt x="3690351" y="249559"/>
                </a:lnTo>
                <a:lnTo>
                  <a:pt x="3755129" y="280061"/>
                </a:lnTo>
                <a:lnTo>
                  <a:pt x="3811725" y="311781"/>
                </a:lnTo>
                <a:lnTo>
                  <a:pt x="3859780" y="344627"/>
                </a:lnTo>
                <a:lnTo>
                  <a:pt x="3898938" y="378508"/>
                </a:lnTo>
                <a:lnTo>
                  <a:pt x="3928840" y="413335"/>
                </a:lnTo>
                <a:lnTo>
                  <a:pt x="3949127" y="449014"/>
                </a:lnTo>
                <a:lnTo>
                  <a:pt x="3960749" y="503936"/>
                </a:lnTo>
                <a:lnTo>
                  <a:pt x="3959442" y="522414"/>
                </a:lnTo>
                <a:lnTo>
                  <a:pt x="3940207" y="576800"/>
                </a:lnTo>
                <a:lnTo>
                  <a:pt x="3915068" y="612068"/>
                </a:lnTo>
                <a:lnTo>
                  <a:pt x="3880494" y="646438"/>
                </a:lnTo>
                <a:lnTo>
                  <a:pt x="3836842" y="679818"/>
                </a:lnTo>
                <a:lnTo>
                  <a:pt x="3784472" y="712119"/>
                </a:lnTo>
                <a:lnTo>
                  <a:pt x="3723741" y="743248"/>
                </a:lnTo>
                <a:lnTo>
                  <a:pt x="3655006" y="773115"/>
                </a:lnTo>
                <a:lnTo>
                  <a:pt x="3617750" y="787546"/>
                </a:lnTo>
                <a:lnTo>
                  <a:pt x="3578627" y="801628"/>
                </a:lnTo>
                <a:lnTo>
                  <a:pt x="3537682" y="815348"/>
                </a:lnTo>
                <a:lnTo>
                  <a:pt x="3494961" y="828696"/>
                </a:lnTo>
                <a:lnTo>
                  <a:pt x="3450507" y="841660"/>
                </a:lnTo>
                <a:lnTo>
                  <a:pt x="3404365" y="854229"/>
                </a:lnTo>
                <a:lnTo>
                  <a:pt x="3356581" y="866390"/>
                </a:lnTo>
                <a:lnTo>
                  <a:pt x="3307200" y="878134"/>
                </a:lnTo>
                <a:lnTo>
                  <a:pt x="3256264" y="889448"/>
                </a:lnTo>
                <a:lnTo>
                  <a:pt x="3203821" y="900322"/>
                </a:lnTo>
                <a:lnTo>
                  <a:pt x="3149913" y="910743"/>
                </a:lnTo>
                <a:lnTo>
                  <a:pt x="3094587" y="920700"/>
                </a:lnTo>
                <a:lnTo>
                  <a:pt x="3037887" y="930183"/>
                </a:lnTo>
                <a:lnTo>
                  <a:pt x="2979857" y="939179"/>
                </a:lnTo>
                <a:lnTo>
                  <a:pt x="2920542" y="947677"/>
                </a:lnTo>
                <a:lnTo>
                  <a:pt x="2859988" y="955666"/>
                </a:lnTo>
                <a:lnTo>
                  <a:pt x="2798238" y="963134"/>
                </a:lnTo>
                <a:lnTo>
                  <a:pt x="2735338" y="970070"/>
                </a:lnTo>
                <a:lnTo>
                  <a:pt x="2671333" y="976463"/>
                </a:lnTo>
                <a:lnTo>
                  <a:pt x="2606266" y="982301"/>
                </a:lnTo>
                <a:lnTo>
                  <a:pt x="2540183" y="987573"/>
                </a:lnTo>
                <a:lnTo>
                  <a:pt x="2473129" y="992267"/>
                </a:lnTo>
                <a:lnTo>
                  <a:pt x="2405148" y="996372"/>
                </a:lnTo>
                <a:lnTo>
                  <a:pt x="2336286" y="999877"/>
                </a:lnTo>
                <a:lnTo>
                  <a:pt x="2266586" y="1002771"/>
                </a:lnTo>
                <a:lnTo>
                  <a:pt x="2196094" y="1005041"/>
                </a:lnTo>
                <a:lnTo>
                  <a:pt x="2124854" y="1006676"/>
                </a:lnTo>
                <a:lnTo>
                  <a:pt x="2052911" y="1007666"/>
                </a:lnTo>
                <a:lnTo>
                  <a:pt x="1980310" y="1007999"/>
                </a:lnTo>
                <a:lnTo>
                  <a:pt x="1907710" y="1007666"/>
                </a:lnTo>
                <a:lnTo>
                  <a:pt x="1835768" y="1006676"/>
                </a:lnTo>
                <a:lnTo>
                  <a:pt x="1764529" y="1005041"/>
                </a:lnTo>
                <a:lnTo>
                  <a:pt x="1694038" y="1002771"/>
                </a:lnTo>
                <a:lnTo>
                  <a:pt x="1624340" y="999877"/>
                </a:lnTo>
                <a:lnTo>
                  <a:pt x="1555479" y="996372"/>
                </a:lnTo>
                <a:lnTo>
                  <a:pt x="1487500" y="992267"/>
                </a:lnTo>
                <a:lnTo>
                  <a:pt x="1420448" y="987573"/>
                </a:lnTo>
                <a:lnTo>
                  <a:pt x="1354368" y="982301"/>
                </a:lnTo>
                <a:lnTo>
                  <a:pt x="1289304" y="976463"/>
                </a:lnTo>
                <a:lnTo>
                  <a:pt x="1225302" y="970070"/>
                </a:lnTo>
                <a:lnTo>
                  <a:pt x="1162405" y="963134"/>
                </a:lnTo>
                <a:lnTo>
                  <a:pt x="1100659" y="955666"/>
                </a:lnTo>
                <a:lnTo>
                  <a:pt x="1040108" y="947677"/>
                </a:lnTo>
                <a:lnTo>
                  <a:pt x="980797" y="939179"/>
                </a:lnTo>
                <a:lnTo>
                  <a:pt x="922771" y="930183"/>
                </a:lnTo>
                <a:lnTo>
                  <a:pt x="866074" y="920700"/>
                </a:lnTo>
                <a:lnTo>
                  <a:pt x="810752" y="910743"/>
                </a:lnTo>
                <a:lnTo>
                  <a:pt x="756849" y="900322"/>
                </a:lnTo>
                <a:lnTo>
                  <a:pt x="704410" y="889448"/>
                </a:lnTo>
                <a:lnTo>
                  <a:pt x="653479" y="878134"/>
                </a:lnTo>
                <a:lnTo>
                  <a:pt x="604101" y="866390"/>
                </a:lnTo>
                <a:lnTo>
                  <a:pt x="556321" y="854229"/>
                </a:lnTo>
                <a:lnTo>
                  <a:pt x="510184" y="841660"/>
                </a:lnTo>
                <a:lnTo>
                  <a:pt x="465734" y="828696"/>
                </a:lnTo>
                <a:lnTo>
                  <a:pt x="423017" y="815348"/>
                </a:lnTo>
                <a:lnTo>
                  <a:pt x="382076" y="801628"/>
                </a:lnTo>
                <a:lnTo>
                  <a:pt x="342958" y="787546"/>
                </a:lnTo>
                <a:lnTo>
                  <a:pt x="305705" y="773115"/>
                </a:lnTo>
                <a:lnTo>
                  <a:pt x="270364" y="758345"/>
                </a:lnTo>
                <a:lnTo>
                  <a:pt x="205593" y="727836"/>
                </a:lnTo>
                <a:lnTo>
                  <a:pt x="149004" y="696109"/>
                </a:lnTo>
                <a:lnTo>
                  <a:pt x="100954" y="663258"/>
                </a:lnTo>
                <a:lnTo>
                  <a:pt x="61802" y="629371"/>
                </a:lnTo>
                <a:lnTo>
                  <a:pt x="31904" y="594541"/>
                </a:lnTo>
                <a:lnTo>
                  <a:pt x="11619" y="558858"/>
                </a:lnTo>
                <a:lnTo>
                  <a:pt x="0" y="503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5023" y="321944"/>
            <a:ext cx="1696085" cy="1588135"/>
          </a:xfrm>
          <a:custGeom>
            <a:avLst/>
            <a:gdLst/>
            <a:ahLst/>
            <a:cxnLst/>
            <a:rect l="l" t="t" r="r" b="b"/>
            <a:pathLst>
              <a:path w="1696084" h="1588135">
                <a:moveTo>
                  <a:pt x="30987" y="1491488"/>
                </a:moveTo>
                <a:lnTo>
                  <a:pt x="28321" y="1493012"/>
                </a:lnTo>
                <a:lnTo>
                  <a:pt x="27609" y="1495679"/>
                </a:lnTo>
                <a:lnTo>
                  <a:pt x="0" y="1587881"/>
                </a:lnTo>
                <a:lnTo>
                  <a:pt x="13346" y="1584833"/>
                </a:lnTo>
                <a:lnTo>
                  <a:pt x="10159" y="1584833"/>
                </a:lnTo>
                <a:lnTo>
                  <a:pt x="3682" y="1577848"/>
                </a:lnTo>
                <a:lnTo>
                  <a:pt x="16593" y="1565761"/>
                </a:lnTo>
                <a:lnTo>
                  <a:pt x="37465" y="1495679"/>
                </a:lnTo>
                <a:lnTo>
                  <a:pt x="36068" y="1493012"/>
                </a:lnTo>
                <a:lnTo>
                  <a:pt x="30987" y="1491488"/>
                </a:lnTo>
                <a:close/>
              </a:path>
              <a:path w="1696084" h="1588135">
                <a:moveTo>
                  <a:pt x="16593" y="1565761"/>
                </a:moveTo>
                <a:lnTo>
                  <a:pt x="3682" y="1577848"/>
                </a:lnTo>
                <a:lnTo>
                  <a:pt x="10159" y="1584833"/>
                </a:lnTo>
                <a:lnTo>
                  <a:pt x="12466" y="1582674"/>
                </a:lnTo>
                <a:lnTo>
                  <a:pt x="11556" y="1582674"/>
                </a:lnTo>
                <a:lnTo>
                  <a:pt x="5842" y="1576705"/>
                </a:lnTo>
                <a:lnTo>
                  <a:pt x="13878" y="1574879"/>
                </a:lnTo>
                <a:lnTo>
                  <a:pt x="16593" y="1565761"/>
                </a:lnTo>
                <a:close/>
              </a:path>
              <a:path w="1696084" h="1588135">
                <a:moveTo>
                  <a:pt x="94487" y="1556512"/>
                </a:moveTo>
                <a:lnTo>
                  <a:pt x="91948" y="1557147"/>
                </a:lnTo>
                <a:lnTo>
                  <a:pt x="23006" y="1572806"/>
                </a:lnTo>
                <a:lnTo>
                  <a:pt x="10159" y="1584833"/>
                </a:lnTo>
                <a:lnTo>
                  <a:pt x="13346" y="1584833"/>
                </a:lnTo>
                <a:lnTo>
                  <a:pt x="93979" y="1566418"/>
                </a:lnTo>
                <a:lnTo>
                  <a:pt x="96520" y="1565783"/>
                </a:lnTo>
                <a:lnTo>
                  <a:pt x="98171" y="1563243"/>
                </a:lnTo>
                <a:lnTo>
                  <a:pt x="97535" y="1560703"/>
                </a:lnTo>
                <a:lnTo>
                  <a:pt x="97027" y="1558163"/>
                </a:lnTo>
                <a:lnTo>
                  <a:pt x="94487" y="1556512"/>
                </a:lnTo>
                <a:close/>
              </a:path>
              <a:path w="1696084" h="1588135">
                <a:moveTo>
                  <a:pt x="13878" y="1574879"/>
                </a:moveTo>
                <a:lnTo>
                  <a:pt x="5842" y="1576705"/>
                </a:lnTo>
                <a:lnTo>
                  <a:pt x="11556" y="1582674"/>
                </a:lnTo>
                <a:lnTo>
                  <a:pt x="13878" y="1574879"/>
                </a:lnTo>
                <a:close/>
              </a:path>
              <a:path w="1696084" h="1588135">
                <a:moveTo>
                  <a:pt x="23006" y="1572806"/>
                </a:moveTo>
                <a:lnTo>
                  <a:pt x="13878" y="1574879"/>
                </a:lnTo>
                <a:lnTo>
                  <a:pt x="11556" y="1582674"/>
                </a:lnTo>
                <a:lnTo>
                  <a:pt x="12466" y="1582674"/>
                </a:lnTo>
                <a:lnTo>
                  <a:pt x="23006" y="1572806"/>
                </a:lnTo>
                <a:close/>
              </a:path>
              <a:path w="1696084" h="1588135">
                <a:moveTo>
                  <a:pt x="1689100" y="0"/>
                </a:moveTo>
                <a:lnTo>
                  <a:pt x="16587" y="1565783"/>
                </a:lnTo>
                <a:lnTo>
                  <a:pt x="13878" y="1574879"/>
                </a:lnTo>
                <a:lnTo>
                  <a:pt x="23006" y="1572806"/>
                </a:lnTo>
                <a:lnTo>
                  <a:pt x="1695577" y="6985"/>
                </a:lnTo>
                <a:lnTo>
                  <a:pt x="168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411" y="102107"/>
            <a:ext cx="337820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DELF </a:t>
            </a:r>
            <a:r>
              <a:rPr sz="3600" b="1" spc="-15" dirty="0">
                <a:solidFill>
                  <a:srgbClr val="252573"/>
                </a:solidFill>
                <a:latin typeface="Times New Roman"/>
                <a:cs typeface="Times New Roman"/>
              </a:rPr>
              <a:t>Scolaire</a:t>
            </a:r>
            <a:r>
              <a:rPr sz="3600" b="1" spc="-2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252573"/>
                </a:solidFill>
                <a:latin typeface="Times New Roman"/>
                <a:cs typeface="Times New Roman"/>
              </a:rPr>
              <a:t>et</a:t>
            </a:r>
            <a:endParaRPr sz="3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600" b="1" dirty="0">
                <a:solidFill>
                  <a:srgbClr val="252573"/>
                </a:solidFill>
                <a:latin typeface="Times New Roman"/>
                <a:cs typeface="Times New Roman"/>
              </a:rPr>
              <a:t>Junior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677" y="1405127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996" y="0"/>
                </a:moveTo>
                <a:lnTo>
                  <a:pt x="0" y="0"/>
                </a:lnTo>
                <a:lnTo>
                  <a:pt x="811771" y="811784"/>
                </a:lnTo>
                <a:lnTo>
                  <a:pt x="0" y="1623568"/>
                </a:lnTo>
                <a:lnTo>
                  <a:pt x="3246996" y="1623568"/>
                </a:lnTo>
                <a:lnTo>
                  <a:pt x="4058653" y="811784"/>
                </a:lnTo>
                <a:lnTo>
                  <a:pt x="324699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6799" y="1792731"/>
            <a:ext cx="2209800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985">
              <a:lnSpc>
                <a:spcPts val="3310"/>
              </a:lnSpc>
            </a:pP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уровни </a:t>
            </a:r>
            <a:r>
              <a:rPr sz="3200" spc="-5" dirty="0">
                <a:solidFill>
                  <a:srgbClr val="252573"/>
                </a:solidFill>
                <a:latin typeface="Times New Roman"/>
                <a:cs typeface="Times New Roman"/>
              </a:rPr>
              <a:t>A1,  A2, </a:t>
            </a: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B1 и</a:t>
            </a:r>
            <a:r>
              <a:rPr sz="3200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B2;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563" y="3257677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970" y="0"/>
                </a:moveTo>
                <a:lnTo>
                  <a:pt x="0" y="0"/>
                </a:lnTo>
                <a:lnTo>
                  <a:pt x="811745" y="811784"/>
                </a:lnTo>
                <a:lnTo>
                  <a:pt x="0" y="1623568"/>
                </a:lnTo>
                <a:lnTo>
                  <a:pt x="3246970" y="1623568"/>
                </a:lnTo>
                <a:lnTo>
                  <a:pt x="4058754" y="811784"/>
                </a:lnTo>
                <a:lnTo>
                  <a:pt x="32469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563" y="5108447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970" y="0"/>
                </a:moveTo>
                <a:lnTo>
                  <a:pt x="0" y="0"/>
                </a:lnTo>
                <a:lnTo>
                  <a:pt x="811745" y="811783"/>
                </a:lnTo>
                <a:lnTo>
                  <a:pt x="0" y="1623517"/>
                </a:lnTo>
                <a:lnTo>
                  <a:pt x="3246970" y="1623517"/>
                </a:lnTo>
                <a:lnTo>
                  <a:pt x="4058754" y="811783"/>
                </a:lnTo>
                <a:lnTo>
                  <a:pt x="32469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6286" y="3595242"/>
            <a:ext cx="2326640" cy="312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480"/>
              </a:lnSpc>
            </a:pP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предназначен </a:t>
            </a: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для  </a:t>
            </a: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подростков от</a:t>
            </a:r>
            <a:r>
              <a:rPr sz="2400" spc="-7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73"/>
                </a:solidFill>
                <a:latin typeface="Times New Roman"/>
                <a:cs typeface="Times New Roman"/>
              </a:rPr>
              <a:t>11-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12 до 17</a:t>
            </a:r>
            <a:r>
              <a:rPr sz="2400" spc="-1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лет;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97485" marR="195580" indent="-1905" algn="ctr">
              <a:lnSpc>
                <a:spcPct val="86300"/>
              </a:lnSpc>
              <a:spcBef>
                <a:spcPts val="1875"/>
              </a:spcBef>
            </a:pP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уровень </a:t>
            </a:r>
            <a:r>
              <a:rPr sz="2000" spc="-5" dirty="0">
                <a:solidFill>
                  <a:srgbClr val="252573"/>
                </a:solidFill>
                <a:latin typeface="Times New Roman"/>
                <a:cs typeface="Times New Roman"/>
              </a:rPr>
              <a:t>DELF</a:t>
            </a:r>
            <a:r>
              <a:rPr sz="2000" spc="-1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B2  освобождает </a:t>
            </a:r>
            <a:r>
              <a:rPr sz="2000" spc="-10" dirty="0">
                <a:solidFill>
                  <a:srgbClr val="252573"/>
                </a:solidFill>
                <a:latin typeface="Times New Roman"/>
                <a:cs typeface="Times New Roman"/>
              </a:rPr>
              <a:t>от 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тестирования</a:t>
            </a:r>
            <a:r>
              <a:rPr sz="2000" spc="-8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при  поступлении </a:t>
            </a:r>
            <a:r>
              <a:rPr sz="2000" spc="-5" dirty="0">
                <a:solidFill>
                  <a:srgbClr val="252573"/>
                </a:solidFill>
                <a:latin typeface="Times New Roman"/>
                <a:cs typeface="Times New Roman"/>
              </a:rPr>
              <a:t>во  французские  </a:t>
            </a:r>
            <a:r>
              <a:rPr sz="2000" dirty="0">
                <a:solidFill>
                  <a:srgbClr val="252573"/>
                </a:solidFill>
                <a:latin typeface="Times New Roman"/>
                <a:cs typeface="Times New Roman"/>
              </a:rPr>
              <a:t>университеты.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0150" y="2265298"/>
            <a:ext cx="3705225" cy="339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5466" rIns="0" bIns="0" rtlCol="0">
            <a:spAutoFit/>
          </a:bodyPr>
          <a:lstStyle/>
          <a:p>
            <a:pPr marL="1245870">
              <a:lnSpc>
                <a:spcPct val="100000"/>
              </a:lnSpc>
            </a:pPr>
            <a:r>
              <a:rPr sz="3600" b="1" spc="-5" dirty="0">
                <a:solidFill>
                  <a:srgbClr val="252573"/>
                </a:solidFill>
                <a:latin typeface="Times New Roman"/>
                <a:cs typeface="Times New Roman"/>
              </a:rPr>
              <a:t>DALF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9746" y="1693163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7008" y="0"/>
                </a:moveTo>
                <a:lnTo>
                  <a:pt x="0" y="0"/>
                </a:lnTo>
                <a:lnTo>
                  <a:pt x="811784" y="811784"/>
                </a:lnTo>
                <a:lnTo>
                  <a:pt x="0" y="1623568"/>
                </a:lnTo>
                <a:lnTo>
                  <a:pt x="3247008" y="1623568"/>
                </a:lnTo>
                <a:lnTo>
                  <a:pt x="4058666" y="811784"/>
                </a:lnTo>
                <a:lnTo>
                  <a:pt x="324700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0660" y="2010664"/>
            <a:ext cx="215836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75"/>
              </a:lnSpc>
            </a:pP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уровни С1</a:t>
            </a:r>
            <a:r>
              <a:rPr sz="3200" spc="-100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и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575"/>
              </a:lnSpc>
            </a:pPr>
            <a:r>
              <a:rPr sz="3200" dirty="0">
                <a:solidFill>
                  <a:srgbClr val="252573"/>
                </a:solidFill>
                <a:latin typeface="Times New Roman"/>
                <a:cs typeface="Times New Roman"/>
              </a:rPr>
              <a:t>С2;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2605" y="3545713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7009" y="0"/>
                </a:moveTo>
                <a:lnTo>
                  <a:pt x="0" y="0"/>
                </a:lnTo>
                <a:lnTo>
                  <a:pt x="811783" y="811784"/>
                </a:lnTo>
                <a:lnTo>
                  <a:pt x="0" y="1623568"/>
                </a:lnTo>
                <a:lnTo>
                  <a:pt x="3247009" y="1623568"/>
                </a:lnTo>
                <a:lnTo>
                  <a:pt x="4058793" y="811784"/>
                </a:lnTo>
                <a:lnTo>
                  <a:pt x="32470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4155" y="3883278"/>
            <a:ext cx="214693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2480"/>
              </a:lnSpc>
            </a:pP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два </a:t>
            </a: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вида:  </a:t>
            </a:r>
            <a:r>
              <a:rPr sz="2400" spc="-5" dirty="0">
                <a:solidFill>
                  <a:srgbClr val="252573"/>
                </a:solidFill>
                <a:latin typeface="Times New Roman"/>
                <a:cs typeface="Times New Roman"/>
              </a:rPr>
              <a:t>гуманитарный</a:t>
            </a:r>
            <a:r>
              <a:rPr sz="2400" spc="-6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Times New Roman"/>
                <a:cs typeface="Times New Roman"/>
              </a:rPr>
              <a:t>и  </a:t>
            </a: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научный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9875" y="5365622"/>
            <a:ext cx="4058920" cy="1623695"/>
          </a:xfrm>
          <a:custGeom>
            <a:avLst/>
            <a:gdLst/>
            <a:ahLst/>
            <a:cxnLst/>
            <a:rect l="l" t="t" r="r" b="b"/>
            <a:pathLst>
              <a:path w="4058920" h="1623695">
                <a:moveTo>
                  <a:pt x="3246907" y="0"/>
                </a:moveTo>
                <a:lnTo>
                  <a:pt x="0" y="0"/>
                </a:lnTo>
                <a:lnTo>
                  <a:pt x="811682" y="811783"/>
                </a:lnTo>
                <a:lnTo>
                  <a:pt x="0" y="1623466"/>
                </a:lnTo>
                <a:lnTo>
                  <a:pt x="3246907" y="1623466"/>
                </a:lnTo>
                <a:lnTo>
                  <a:pt x="4058691" y="811783"/>
                </a:lnTo>
                <a:lnTo>
                  <a:pt x="324690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0679" y="5703570"/>
            <a:ext cx="2308860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480"/>
              </a:lnSpc>
            </a:pPr>
            <a:r>
              <a:rPr sz="2400" spc="-15" dirty="0">
                <a:solidFill>
                  <a:srgbClr val="252573"/>
                </a:solidFill>
                <a:latin typeface="Times New Roman"/>
                <a:cs typeface="Times New Roman"/>
              </a:rPr>
              <a:t>предназначен</a:t>
            </a:r>
            <a:r>
              <a:rPr sz="2400" spc="-4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73"/>
                </a:solidFill>
                <a:latin typeface="Times New Roman"/>
                <a:cs typeface="Times New Roman"/>
              </a:rPr>
              <a:t>для  </a:t>
            </a:r>
            <a:r>
              <a:rPr sz="2400" spc="5" dirty="0">
                <a:solidFill>
                  <a:srgbClr val="252573"/>
                </a:solidFill>
                <a:latin typeface="Times New Roman"/>
                <a:cs typeface="Times New Roman"/>
              </a:rPr>
              <a:t>взрослой  </a:t>
            </a:r>
            <a:r>
              <a:rPr sz="2400" spc="-25" dirty="0">
                <a:solidFill>
                  <a:srgbClr val="252573"/>
                </a:solidFill>
                <a:latin typeface="Times New Roman"/>
                <a:cs typeface="Times New Roman"/>
              </a:rPr>
              <a:t>публикой.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396874"/>
            <a:ext cx="8362950" cy="598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4975" y="2341626"/>
            <a:ext cx="3527425" cy="470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704</Words>
  <Application>Microsoft Office PowerPoint</Application>
  <PresentationFormat>Произвольный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Ресурсный центр французского языка и культуры Сыктывкарского  государственного университета  имени Питирима Сорокина</vt:lpstr>
      <vt:lpstr>НАШИ ПАРТНЕРЫ</vt:lpstr>
      <vt:lpstr>Немного истории…</vt:lpstr>
      <vt:lpstr>DIPLÔME INITIAL</vt:lpstr>
      <vt:lpstr>Презентация PowerPoint</vt:lpstr>
      <vt:lpstr>DELF Tous Publics</vt:lpstr>
      <vt:lpstr>DELF Scolaire et Junior</vt:lpstr>
      <vt:lpstr>DALF</vt:lpstr>
      <vt:lpstr>Презентация PowerPoint</vt:lpstr>
      <vt:lpstr>С 2008 года в Центре французской культуры  уже более 350 человек стали обладателями  международного сертификата DELF / DALF</vt:lpstr>
      <vt:lpstr>Цель деятельности Центра  французской культуры:  поддержание интереса к изучению  французского языка</vt:lpstr>
      <vt:lpstr>CampusFrance</vt:lpstr>
      <vt:lpstr>Роль CampusFrance  http://www.russie.campusfrance.org/</vt:lpstr>
      <vt:lpstr>CampusFrance</vt:lpstr>
      <vt:lpstr>Посольство Франции в Российской Федерации</vt:lpstr>
      <vt:lpstr>Посольство Франции в Российской Федерации</vt:lpstr>
      <vt:lpstr>Презентация PowerPoint</vt:lpstr>
      <vt:lpstr>Презентация PowerPoint</vt:lpstr>
      <vt:lpstr>Десять причин, чтобы изучать французский язык</vt:lpstr>
      <vt:lpstr>Презентация PowerPoint</vt:lpstr>
      <vt:lpstr>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ANC ANC</dc:creator>
  <cp:lastModifiedBy>Барышникова</cp:lastModifiedBy>
  <cp:revision>40</cp:revision>
  <cp:lastPrinted>2017-10-27T13:32:40Z</cp:lastPrinted>
  <dcterms:created xsi:type="dcterms:W3CDTF">2017-02-10T08:59:21Z</dcterms:created>
  <dcterms:modified xsi:type="dcterms:W3CDTF">2018-11-19T12:23:42Z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2017-02-10T00:00:00Z</vt:filetime>
  </property>
</Properties>
</file>